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59" r:id="rId4"/>
    <p:sldId id="261" r:id="rId5"/>
    <p:sldId id="267" r:id="rId6"/>
    <p:sldId id="268" r:id="rId7"/>
    <p:sldId id="269" r:id="rId8"/>
    <p:sldId id="279" r:id="rId9"/>
    <p:sldId id="283" r:id="rId10"/>
    <p:sldId id="285" r:id="rId11"/>
    <p:sldId id="286" r:id="rId12"/>
    <p:sldId id="287" r:id="rId13"/>
    <p:sldId id="288" r:id="rId14"/>
    <p:sldId id="289" r:id="rId15"/>
    <p:sldId id="290" r:id="rId16"/>
    <p:sldId id="292" r:id="rId17"/>
    <p:sldId id="294" r:id="rId18"/>
    <p:sldId id="300" r:id="rId19"/>
    <p:sldId id="301" r:id="rId20"/>
    <p:sldId id="304" r:id="rId21"/>
    <p:sldId id="305" r:id="rId22"/>
    <p:sldId id="276" r:id="rId23"/>
    <p:sldId id="272" r:id="rId24"/>
    <p:sldId id="273" r:id="rId25"/>
    <p:sldId id="278" r:id="rId26"/>
    <p:sldId id="274" r:id="rId27"/>
    <p:sldId id="275" r:id="rId28"/>
    <p:sldId id="311" r:id="rId29"/>
    <p:sldId id="315" r:id="rId30"/>
    <p:sldId id="314" r:id="rId31"/>
    <p:sldId id="308" r:id="rId32"/>
    <p:sldId id="299" r:id="rId33"/>
    <p:sldId id="307" r:id="rId34"/>
    <p:sldId id="310" r:id="rId35"/>
    <p:sldId id="302" r:id="rId36"/>
    <p:sldId id="306" r:id="rId37"/>
    <p:sldId id="313" r:id="rId38"/>
    <p:sldId id="257" r:id="rId39"/>
  </p:sldIdLst>
  <p:sldSz cx="12192000" cy="6858000"/>
  <p:notesSz cx="6858000" cy="17811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3" pos="4203" userDrawn="1">
          <p15:clr>
            <a:srgbClr val="A4A3A4"/>
          </p15:clr>
        </p15:guide>
        <p15:guide id="6" orient="horz" pos="1752" userDrawn="1">
          <p15:clr>
            <a:srgbClr val="A4A3A4"/>
          </p15:clr>
        </p15:guide>
        <p15:guide id="8" pos="7680" userDrawn="1">
          <p15:clr>
            <a:srgbClr val="A4A3A4"/>
          </p15:clr>
        </p15:guide>
        <p15:guide id="9" userDrawn="1">
          <p15:clr>
            <a:srgbClr val="A4A3A4"/>
          </p15:clr>
        </p15:guide>
        <p15:guide id="10" orient="horz" pos="96" userDrawn="1">
          <p15:clr>
            <a:srgbClr val="A4A3A4"/>
          </p15:clr>
        </p15:guide>
        <p15:guide id="14" orient="horz" pos="4133" userDrawn="1">
          <p15:clr>
            <a:srgbClr val="A4A3A4"/>
          </p15:clr>
        </p15:guide>
        <p15:guide id="16" orient="horz" pos="1344" userDrawn="1">
          <p15:clr>
            <a:srgbClr val="A4A3A4"/>
          </p15:clr>
        </p15:guide>
        <p15:guide id="17" orient="horz" pos="1049" userDrawn="1">
          <p15:clr>
            <a:srgbClr val="A4A3A4"/>
          </p15:clr>
        </p15:guide>
        <p15:guide id="19" orient="horz" pos="3838" userDrawn="1">
          <p15:clr>
            <a:srgbClr val="A4A3A4"/>
          </p15:clr>
        </p15:guide>
        <p15:guide id="20" orient="horz" pos="3589" userDrawn="1">
          <p15:clr>
            <a:srgbClr val="A4A3A4"/>
          </p15:clr>
        </p15:guide>
        <p15:guide id="24" pos="3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s Fuhl" initials="JF" lastIdx="27" clrIdx="0">
    <p:extLst>
      <p:ext uri="{19B8F6BF-5375-455C-9EA6-DF929625EA0E}">
        <p15:presenceInfo xmlns:p15="http://schemas.microsoft.com/office/powerpoint/2012/main" userId="676bc0b4cf3ae8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5576"/>
    <a:srgbClr val="AFABAB"/>
    <a:srgbClr val="4E93F2"/>
    <a:srgbClr val="7EDDE5"/>
    <a:srgbClr val="87DCBC"/>
    <a:srgbClr val="595959"/>
    <a:srgbClr val="D0CECE"/>
    <a:srgbClr val="468056"/>
    <a:srgbClr val="C3C3C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069B1C-A34A-4DAC-B40B-62EAF982AEDE}" v="159" dt="2019-02-06T14:49:08.930"/>
    <p1510:client id="{7B4F9576-F4C8-4C2F-A9E4-774C3EC5A0F1}" v="13" dt="2019-02-05T22:44:04.531"/>
    <p1510:client id="{1EE6C7CA-89DE-4F73-B2F8-6695F7D52F2C}" v="8974" dt="2019-02-06T14:45:37.338"/>
    <p1510:client id="{9F480E23-AAA0-4861-9800-6A6643EE2BB3}" v="151" dt="2019-02-05T17:54:10.461"/>
    <p1510:client id="{C77275FF-E269-45AA-9724-42DBB6F466B1}" v="3" dt="2019-02-06T11:07:37.33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83"/>
        <p:guide pos="4203"/>
        <p:guide orient="horz" pos="1752"/>
        <p:guide pos="7680"/>
        <p:guide/>
        <p:guide orient="horz" pos="96"/>
        <p:guide orient="horz" pos="4133"/>
        <p:guide orient="horz" pos="1344"/>
        <p:guide orient="horz" pos="1049"/>
        <p:guide orient="horz" pos="3838"/>
        <p:guide orient="horz" pos="3589"/>
        <p:guide pos="3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iedemann Schestag" userId="603bf7762f1fbcb1" providerId="Windows Live" clId="Web-{EC069B1C-A34A-4DAC-B40B-62EAF982AEDE}"/>
    <pc:docChg chg="delSld modSld sldOrd">
      <pc:chgData name="Friedemann Schestag" userId="603bf7762f1fbcb1" providerId="Windows Live" clId="Web-{EC069B1C-A34A-4DAC-B40B-62EAF982AEDE}" dt="2019-02-06T14:49:08.930" v="1631" actId="1076"/>
      <pc:docMkLst>
        <pc:docMk/>
      </pc:docMkLst>
      <pc:sldChg chg="modNotes">
        <pc:chgData name="Friedemann Schestag" userId="603bf7762f1fbcb1" providerId="Windows Live" clId="Web-{EC069B1C-A34A-4DAC-B40B-62EAF982AEDE}" dt="2019-02-06T14:15:41.124" v="819"/>
        <pc:sldMkLst>
          <pc:docMk/>
          <pc:sldMk cId="3653698210" sldId="272"/>
        </pc:sldMkLst>
      </pc:sldChg>
      <pc:sldChg chg="modNotes">
        <pc:chgData name="Friedemann Schestag" userId="603bf7762f1fbcb1" providerId="Windows Live" clId="Web-{EC069B1C-A34A-4DAC-B40B-62EAF982AEDE}" dt="2019-02-06T14:24:30.955" v="1299"/>
        <pc:sldMkLst>
          <pc:docMk/>
          <pc:sldMk cId="4239746784" sldId="273"/>
        </pc:sldMkLst>
      </pc:sldChg>
      <pc:sldChg chg="modSp modNotes">
        <pc:chgData name="Friedemann Schestag" userId="603bf7762f1fbcb1" providerId="Windows Live" clId="Web-{EC069B1C-A34A-4DAC-B40B-62EAF982AEDE}" dt="2019-02-06T14:34:09.520" v="1613"/>
        <pc:sldMkLst>
          <pc:docMk/>
          <pc:sldMk cId="3233524818" sldId="274"/>
        </pc:sldMkLst>
        <pc:spChg chg="mod">
          <ac:chgData name="Friedemann Schestag" userId="603bf7762f1fbcb1" providerId="Windows Live" clId="Web-{EC069B1C-A34A-4DAC-B40B-62EAF982AEDE}" dt="2019-02-06T14:31:26.785" v="1505" actId="20577"/>
          <ac:spMkLst>
            <pc:docMk/>
            <pc:sldMk cId="3233524818" sldId="274"/>
            <ac:spMk id="20" creationId="{4FA38728-4E04-4BF8-ACB6-7627EB4FCF22}"/>
          </ac:spMkLst>
        </pc:spChg>
      </pc:sldChg>
      <pc:sldChg chg="modSp modNotes">
        <pc:chgData name="Friedemann Schestag" userId="603bf7762f1fbcb1" providerId="Windows Live" clId="Web-{EC069B1C-A34A-4DAC-B40B-62EAF982AEDE}" dt="2019-02-06T14:33:15.441" v="1527" actId="20577"/>
        <pc:sldMkLst>
          <pc:docMk/>
          <pc:sldMk cId="2853596395" sldId="278"/>
        </pc:sldMkLst>
        <pc:spChg chg="mod">
          <ac:chgData name="Friedemann Schestag" userId="603bf7762f1fbcb1" providerId="Windows Live" clId="Web-{EC069B1C-A34A-4DAC-B40B-62EAF982AEDE}" dt="2019-02-06T14:33:15.441" v="1527" actId="20577"/>
          <ac:spMkLst>
            <pc:docMk/>
            <pc:sldMk cId="2853596395" sldId="278"/>
            <ac:spMk id="21" creationId="{12A20F36-0919-4097-B22A-FBB902ADA1F8}"/>
          </ac:spMkLst>
        </pc:spChg>
      </pc:sldChg>
      <pc:sldChg chg="ord modNotes">
        <pc:chgData name="Friedemann Schestag" userId="603bf7762f1fbcb1" providerId="Windows Live" clId="Web-{EC069B1C-A34A-4DAC-B40B-62EAF982AEDE}" dt="2019-02-06T14:06:02.824" v="338"/>
        <pc:sldMkLst>
          <pc:docMk/>
          <pc:sldMk cId="3254386503" sldId="299"/>
        </pc:sldMkLst>
      </pc:sldChg>
      <pc:sldChg chg="modNotes">
        <pc:chgData name="Friedemann Schestag" userId="603bf7762f1fbcb1" providerId="Windows Live" clId="Web-{EC069B1C-A34A-4DAC-B40B-62EAF982AEDE}" dt="2019-02-06T13:56:28.541" v="97"/>
        <pc:sldMkLst>
          <pc:docMk/>
          <pc:sldMk cId="3560604255" sldId="301"/>
        </pc:sldMkLst>
      </pc:sldChg>
      <pc:sldChg chg="modNotes">
        <pc:chgData name="Friedemann Schestag" userId="603bf7762f1fbcb1" providerId="Windows Live" clId="Web-{EC069B1C-A34A-4DAC-B40B-62EAF982AEDE}" dt="2019-02-06T14:09:07.544" v="466"/>
        <pc:sldMkLst>
          <pc:docMk/>
          <pc:sldMk cId="1581253394" sldId="307"/>
        </pc:sldMkLst>
      </pc:sldChg>
      <pc:sldChg chg="modSp modNotes">
        <pc:chgData name="Friedemann Schestag" userId="603bf7762f1fbcb1" providerId="Windows Live" clId="Web-{EC069B1C-A34A-4DAC-B40B-62EAF982AEDE}" dt="2019-02-06T14:22:46.392" v="1193"/>
        <pc:sldMkLst>
          <pc:docMk/>
          <pc:sldMk cId="713087200" sldId="308"/>
        </pc:sldMkLst>
        <pc:graphicFrameChg chg="mod modGraphic">
          <ac:chgData name="Friedemann Schestag" userId="603bf7762f1fbcb1" providerId="Windows Live" clId="Web-{EC069B1C-A34A-4DAC-B40B-62EAF982AEDE}" dt="2019-02-06T11:43:10.775" v="35"/>
          <ac:graphicFrameMkLst>
            <pc:docMk/>
            <pc:sldMk cId="713087200" sldId="308"/>
            <ac:graphicFrameMk id="5" creationId="{5033A83B-768E-4991-843E-450105C82BC9}"/>
          </ac:graphicFrameMkLst>
        </pc:graphicFrameChg>
      </pc:sldChg>
      <pc:sldChg chg="modSp">
        <pc:chgData name="Friedemann Schestag" userId="603bf7762f1fbcb1" providerId="Windows Live" clId="Web-{EC069B1C-A34A-4DAC-B40B-62EAF982AEDE}" dt="2019-02-06T14:32:35.644" v="1508" actId="1076"/>
        <pc:sldMkLst>
          <pc:docMk/>
          <pc:sldMk cId="4050070375" sldId="312"/>
        </pc:sldMkLst>
        <pc:spChg chg="mod">
          <ac:chgData name="Friedemann Schestag" userId="603bf7762f1fbcb1" providerId="Windows Live" clId="Web-{EC069B1C-A34A-4DAC-B40B-62EAF982AEDE}" dt="2019-02-06T14:32:35.644" v="1508" actId="1076"/>
          <ac:spMkLst>
            <pc:docMk/>
            <pc:sldMk cId="4050070375" sldId="312"/>
            <ac:spMk id="4" creationId="{D99ADEDE-C919-48ED-B262-E205E188994B}"/>
          </ac:spMkLst>
        </pc:spChg>
      </pc:sldChg>
      <pc:sldChg chg="addSp modSp">
        <pc:chgData name="Friedemann Schestag" userId="603bf7762f1fbcb1" providerId="Windows Live" clId="Web-{EC069B1C-A34A-4DAC-B40B-62EAF982AEDE}" dt="2019-02-06T11:41:50.602" v="33" actId="14100"/>
        <pc:sldMkLst>
          <pc:docMk/>
          <pc:sldMk cId="2814225737" sldId="313"/>
        </pc:sldMkLst>
        <pc:spChg chg="add mod">
          <ac:chgData name="Friedemann Schestag" userId="603bf7762f1fbcb1" providerId="Windows Live" clId="Web-{EC069B1C-A34A-4DAC-B40B-62EAF982AEDE}" dt="2019-02-06T11:41:17.539" v="28" actId="1076"/>
          <ac:spMkLst>
            <pc:docMk/>
            <pc:sldMk cId="2814225737" sldId="313"/>
            <ac:spMk id="2" creationId="{9EB4EE25-E22E-4BBE-A617-63956127318C}"/>
          </ac:spMkLst>
        </pc:spChg>
        <pc:cxnChg chg="add mod">
          <ac:chgData name="Friedemann Schestag" userId="603bf7762f1fbcb1" providerId="Windows Live" clId="Web-{EC069B1C-A34A-4DAC-B40B-62EAF982AEDE}" dt="2019-02-06T11:41:50.602" v="33" actId="14100"/>
          <ac:cxnSpMkLst>
            <pc:docMk/>
            <pc:sldMk cId="2814225737" sldId="313"/>
            <ac:cxnSpMk id="4" creationId="{E16CA86C-1E3D-4E0D-9A1F-218963CD26B1}"/>
          </ac:cxnSpMkLst>
        </pc:cxnChg>
      </pc:sldChg>
      <pc:sldChg chg="addSp delSp modSp addAnim delAnim modAnim modNotes">
        <pc:chgData name="Friedemann Schestag" userId="603bf7762f1fbcb1" providerId="Windows Live" clId="Web-{EC069B1C-A34A-4DAC-B40B-62EAF982AEDE}" dt="2019-02-06T14:49:08.930" v="1631" actId="1076"/>
        <pc:sldMkLst>
          <pc:docMk/>
          <pc:sldMk cId="1979526372" sldId="314"/>
        </pc:sldMkLst>
        <pc:spChg chg="add del mod">
          <ac:chgData name="Friedemann Schestag" userId="603bf7762f1fbcb1" providerId="Windows Live" clId="Web-{EC069B1C-A34A-4DAC-B40B-62EAF982AEDE}" dt="2019-02-06T14:49:07.508" v="1630"/>
          <ac:spMkLst>
            <pc:docMk/>
            <pc:sldMk cId="1979526372" sldId="314"/>
            <ac:spMk id="2" creationId="{967E709F-E453-4905-B79C-6731805293E1}"/>
          </ac:spMkLst>
        </pc:spChg>
        <pc:spChg chg="add del mod">
          <ac:chgData name="Friedemann Schestag" userId="603bf7762f1fbcb1" providerId="Windows Live" clId="Web-{EC069B1C-A34A-4DAC-B40B-62EAF982AEDE}" dt="2019-02-06T14:49:01.821" v="1627"/>
          <ac:spMkLst>
            <pc:docMk/>
            <pc:sldMk cId="1979526372" sldId="314"/>
            <ac:spMk id="3" creationId="{EA29DCCB-132D-4F7C-AD2A-F70C69DA4779}"/>
          </ac:spMkLst>
        </pc:spChg>
        <pc:spChg chg="add del mod">
          <ac:chgData name="Friedemann Schestag" userId="603bf7762f1fbcb1" providerId="Windows Live" clId="Web-{EC069B1C-A34A-4DAC-B40B-62EAF982AEDE}" dt="2019-02-06T14:48:57.040" v="1625"/>
          <ac:spMkLst>
            <pc:docMk/>
            <pc:sldMk cId="1979526372" sldId="314"/>
            <ac:spMk id="4" creationId="{B67198D2-11DE-47E1-80AF-562C7C3DF9C7}"/>
          </ac:spMkLst>
        </pc:spChg>
        <pc:spChg chg="mod">
          <ac:chgData name="Friedemann Schestag" userId="603bf7762f1fbcb1" providerId="Windows Live" clId="Web-{EC069B1C-A34A-4DAC-B40B-62EAF982AEDE}" dt="2019-02-06T14:49:08.930" v="1631" actId="1076"/>
          <ac:spMkLst>
            <pc:docMk/>
            <pc:sldMk cId="1979526372" sldId="314"/>
            <ac:spMk id="7" creationId="{D9374DA6-6181-42B4-A5BA-F218D75EF704}"/>
          </ac:spMkLst>
        </pc:spChg>
      </pc:sldChg>
      <pc:sldChg chg="del">
        <pc:chgData name="Friedemann Schestag" userId="603bf7762f1fbcb1" providerId="Windows Live" clId="Web-{EC069B1C-A34A-4DAC-B40B-62EAF982AEDE}" dt="2019-02-06T11:40:17.367" v="0"/>
        <pc:sldMkLst>
          <pc:docMk/>
          <pc:sldMk cId="2168084288" sldId="315"/>
        </pc:sldMkLst>
      </pc:sldChg>
    </pc:docChg>
  </pc:docChgLst>
  <pc:docChgLst>
    <pc:chgData name="Jonas Fuhl" userId="676bc0b4cf3ae8f5" providerId="Windows Live" clId="Web-{AA143EA7-8AF7-4FD2-8BF2-F47C4057089F}"/>
    <pc:docChg chg="addSld delSld modSld">
      <pc:chgData name="Jonas Fuhl" userId="676bc0b4cf3ae8f5" providerId="Windows Live" clId="Web-{AA143EA7-8AF7-4FD2-8BF2-F47C4057089F}" dt="2019-01-24T20:08:09.812" v="726" actId="1076"/>
      <pc:docMkLst>
        <pc:docMk/>
      </pc:docMkLst>
      <pc:sldChg chg="addCm">
        <pc:chgData name="Jonas Fuhl" userId="676bc0b4cf3ae8f5" providerId="Windows Live" clId="Web-{AA143EA7-8AF7-4FD2-8BF2-F47C4057089F}" dt="2019-01-24T19:45:35.791" v="148"/>
        <pc:sldMkLst>
          <pc:docMk/>
          <pc:sldMk cId="1619830124" sldId="259"/>
        </pc:sldMkLst>
      </pc:sldChg>
      <pc:sldChg chg="addSp modSp add replId addCm">
        <pc:chgData name="Jonas Fuhl" userId="676bc0b4cf3ae8f5" providerId="Windows Live" clId="Web-{AA143EA7-8AF7-4FD2-8BF2-F47C4057089F}" dt="2019-01-24T19:45:01.900" v="141"/>
        <pc:sldMkLst>
          <pc:docMk/>
          <pc:sldMk cId="3768534187" sldId="261"/>
        </pc:sldMkLst>
        <pc:spChg chg="add mod">
          <ac:chgData name="Jonas Fuhl" userId="676bc0b4cf3ae8f5" providerId="Windows Live" clId="Web-{AA143EA7-8AF7-4FD2-8BF2-F47C4057089F}" dt="2019-01-24T19:42:13.274" v="118" actId="1076"/>
          <ac:spMkLst>
            <pc:docMk/>
            <pc:sldMk cId="3768534187" sldId="261"/>
            <ac:spMk id="2" creationId="{E89E1C08-9087-418E-BFE5-DF3BA6F3F17E}"/>
          </ac:spMkLst>
        </pc:spChg>
        <pc:spChg chg="add mod ord">
          <ac:chgData name="Jonas Fuhl" userId="676bc0b4cf3ae8f5" providerId="Windows Live" clId="Web-{AA143EA7-8AF7-4FD2-8BF2-F47C4057089F}" dt="2019-01-24T19:43:51.134" v="137" actId="14100"/>
          <ac:spMkLst>
            <pc:docMk/>
            <pc:sldMk cId="3768534187" sldId="261"/>
            <ac:spMk id="16" creationId="{13B463CF-F6C8-4194-BDC8-EF1321AA601F}"/>
          </ac:spMkLst>
        </pc:spChg>
        <pc:spChg chg="mod">
          <ac:chgData name="Jonas Fuhl" userId="676bc0b4cf3ae8f5" providerId="Windows Live" clId="Web-{AA143EA7-8AF7-4FD2-8BF2-F47C4057089F}" dt="2019-01-24T19:43:26.806" v="133" actId="14100"/>
          <ac:spMkLst>
            <pc:docMk/>
            <pc:sldMk cId="3768534187" sldId="261"/>
            <ac:spMk id="17" creationId="{4662F1CB-C483-4BA1-9550-C3D908F42B5D}"/>
          </ac:spMkLst>
        </pc:spChg>
        <pc:spChg chg="add mod">
          <ac:chgData name="Jonas Fuhl" userId="676bc0b4cf3ae8f5" providerId="Windows Live" clId="Web-{AA143EA7-8AF7-4FD2-8BF2-F47C4057089F}" dt="2019-01-24T19:41:40.024" v="105" actId="1076"/>
          <ac:spMkLst>
            <pc:docMk/>
            <pc:sldMk cId="3768534187" sldId="261"/>
            <ac:spMk id="18" creationId="{A3E8E20F-2880-4621-9629-15445A75C19D}"/>
          </ac:spMkLst>
        </pc:spChg>
      </pc:sldChg>
    </pc:docChg>
  </pc:docChgLst>
  <pc:docChgLst>
    <pc:chgData name="Friedemann Schestag" userId="603bf7762f1fbcb1" providerId="Windows Live" clId="Web-{9F480E23-AAA0-4861-9800-6A6643EE2BB3}"/>
    <pc:docChg chg="addSld delSld modSld">
      <pc:chgData name="Friedemann Schestag" userId="603bf7762f1fbcb1" providerId="Windows Live" clId="Web-{9F480E23-AAA0-4861-9800-6A6643EE2BB3}" dt="2019-02-05T17:54:10.461" v="156" actId="20577"/>
      <pc:docMkLst>
        <pc:docMk/>
      </pc:docMkLst>
      <pc:sldChg chg="modSp">
        <pc:chgData name="Friedemann Schestag" userId="603bf7762f1fbcb1" providerId="Windows Live" clId="Web-{9F480E23-AAA0-4861-9800-6A6643EE2BB3}" dt="2019-02-05T17:54:10.461" v="156" actId="20577"/>
        <pc:sldMkLst>
          <pc:docMk/>
          <pc:sldMk cId="3254386503" sldId="299"/>
        </pc:sldMkLst>
        <pc:spChg chg="mod">
          <ac:chgData name="Friedemann Schestag" userId="603bf7762f1fbcb1" providerId="Windows Live" clId="Web-{9F480E23-AAA0-4861-9800-6A6643EE2BB3}" dt="2019-02-05T17:54:10.461" v="156" actId="20577"/>
          <ac:spMkLst>
            <pc:docMk/>
            <pc:sldMk cId="3254386503" sldId="299"/>
            <ac:spMk id="4" creationId="{989F3AFE-CE95-455B-9E72-69B48ED4085A}"/>
          </ac:spMkLst>
        </pc:spChg>
      </pc:sldChg>
      <pc:sldChg chg="addSp delSp modSp add del replId delAnim">
        <pc:chgData name="Friedemann Schestag" userId="603bf7762f1fbcb1" providerId="Windows Live" clId="Web-{9F480E23-AAA0-4861-9800-6A6643EE2BB3}" dt="2019-02-05T17:48:52.531" v="94"/>
        <pc:sldMkLst>
          <pc:docMk/>
          <pc:sldMk cId="1378796524" sldId="306"/>
        </pc:sldMkLst>
        <pc:spChg chg="add mod">
          <ac:chgData name="Friedemann Schestag" userId="603bf7762f1fbcb1" providerId="Windows Live" clId="Web-{9F480E23-AAA0-4861-9800-6A6643EE2BB3}" dt="2019-02-05T17:48:52.391" v="92" actId="20577"/>
          <ac:spMkLst>
            <pc:docMk/>
            <pc:sldMk cId="1378796524" sldId="306"/>
            <ac:spMk id="2" creationId="{9C14FDD8-6352-45F4-8FBC-BC1595103E59}"/>
          </ac:spMkLst>
        </pc:spChg>
        <pc:spChg chg="del">
          <ac:chgData name="Friedemann Schestag" userId="603bf7762f1fbcb1" providerId="Windows Live" clId="Web-{9F480E23-AAA0-4861-9800-6A6643EE2BB3}" dt="2019-02-05T17:47:01.815" v="3"/>
          <ac:spMkLst>
            <pc:docMk/>
            <pc:sldMk cId="1378796524" sldId="306"/>
            <ac:spMk id="4" creationId="{989F3AFE-CE95-455B-9E72-69B48ED4085A}"/>
          </ac:spMkLst>
        </pc:spChg>
        <pc:spChg chg="mod">
          <ac:chgData name="Friedemann Schestag" userId="603bf7762f1fbcb1" providerId="Windows Live" clId="Web-{9F480E23-AAA0-4861-9800-6A6643EE2BB3}" dt="2019-02-05T17:47:03.409" v="5" actId="20577"/>
          <ac:spMkLst>
            <pc:docMk/>
            <pc:sldMk cId="1378796524" sldId="306"/>
            <ac:spMk id="5" creationId="{351CF814-E253-4A72-85A8-3316C8715898}"/>
          </ac:spMkLst>
        </pc:spChg>
        <pc:picChg chg="del">
          <ac:chgData name="Friedemann Schestag" userId="603bf7762f1fbcb1" providerId="Windows Live" clId="Web-{9F480E23-AAA0-4861-9800-6A6643EE2BB3}" dt="2019-02-05T17:46:58.925" v="1"/>
          <ac:picMkLst>
            <pc:docMk/>
            <pc:sldMk cId="1378796524" sldId="306"/>
            <ac:picMk id="3" creationId="{B6BAED79-ADCC-4196-8BCF-33EA9CDF3111}"/>
          </ac:picMkLst>
        </pc:picChg>
        <pc:picChg chg="del">
          <ac:chgData name="Friedemann Schestag" userId="603bf7762f1fbcb1" providerId="Windows Live" clId="Web-{9F480E23-AAA0-4861-9800-6A6643EE2BB3}" dt="2019-02-05T17:47:00.050" v="2"/>
          <ac:picMkLst>
            <pc:docMk/>
            <pc:sldMk cId="1378796524" sldId="306"/>
            <ac:picMk id="30" creationId="{E715E4FE-47FD-4F8B-874E-40F0B8772505}"/>
          </ac:picMkLst>
        </pc:picChg>
      </pc:sldChg>
    </pc:docChg>
  </pc:docChgLst>
  <pc:docChgLst>
    <pc:chgData name="Jonas Fuhl" userId="676bc0b4cf3ae8f5" providerId="LiveId" clId="{A722730F-5275-CA49-9F4D-FE72F9F10495}"/>
    <pc:docChg chg="custSel addSld delSld modSld sldOrd">
      <pc:chgData name="Jonas Fuhl" userId="676bc0b4cf3ae8f5" providerId="LiveId" clId="{A722730F-5275-CA49-9F4D-FE72F9F10495}" dt="2019-02-02T01:46:42.139" v="923" actId="20577"/>
      <pc:docMkLst>
        <pc:docMk/>
      </pc:docMkLst>
      <pc:sldChg chg="delCm">
        <pc:chgData name="Jonas Fuhl" userId="676bc0b4cf3ae8f5" providerId="LiveId" clId="{A722730F-5275-CA49-9F4D-FE72F9F10495}" dt="2019-02-02T00:42:34.135" v="0" actId="1592"/>
        <pc:sldMkLst>
          <pc:docMk/>
          <pc:sldMk cId="1619830124" sldId="259"/>
        </pc:sldMkLst>
      </pc:sldChg>
      <pc:sldChg chg="modNotesTx">
        <pc:chgData name="Jonas Fuhl" userId="676bc0b4cf3ae8f5" providerId="LiveId" clId="{A722730F-5275-CA49-9F4D-FE72F9F10495}" dt="2019-02-02T00:44:20.595" v="3" actId="20577"/>
        <pc:sldMkLst>
          <pc:docMk/>
          <pc:sldMk cId="2313285019" sldId="279"/>
        </pc:sldMkLst>
      </pc:sldChg>
      <pc:sldChg chg="modNotesTx">
        <pc:chgData name="Jonas Fuhl" userId="676bc0b4cf3ae8f5" providerId="LiveId" clId="{A722730F-5275-CA49-9F4D-FE72F9F10495}" dt="2019-02-02T00:45:09.728" v="15" actId="20577"/>
        <pc:sldMkLst>
          <pc:docMk/>
          <pc:sldMk cId="3541692398" sldId="283"/>
        </pc:sldMkLst>
      </pc:sldChg>
      <pc:sldChg chg="modNotesTx">
        <pc:chgData name="Jonas Fuhl" userId="676bc0b4cf3ae8f5" providerId="LiveId" clId="{A722730F-5275-CA49-9F4D-FE72F9F10495}" dt="2019-02-02T00:46:56.602" v="165" actId="20577"/>
        <pc:sldMkLst>
          <pc:docMk/>
          <pc:sldMk cId="3873820345" sldId="285"/>
        </pc:sldMkLst>
      </pc:sldChg>
      <pc:sldChg chg="modNotesTx">
        <pc:chgData name="Jonas Fuhl" userId="676bc0b4cf3ae8f5" providerId="LiveId" clId="{A722730F-5275-CA49-9F4D-FE72F9F10495}" dt="2019-02-02T00:49:08.110" v="273" actId="20577"/>
        <pc:sldMkLst>
          <pc:docMk/>
          <pc:sldMk cId="1831515540" sldId="286"/>
        </pc:sldMkLst>
      </pc:sldChg>
      <pc:sldChg chg="modNotesTx">
        <pc:chgData name="Jonas Fuhl" userId="676bc0b4cf3ae8f5" providerId="LiveId" clId="{A722730F-5275-CA49-9F4D-FE72F9F10495}" dt="2019-02-02T00:50:18.274" v="294" actId="20577"/>
        <pc:sldMkLst>
          <pc:docMk/>
          <pc:sldMk cId="3528202114" sldId="287"/>
        </pc:sldMkLst>
      </pc:sldChg>
      <pc:sldChg chg="modNotesTx">
        <pc:chgData name="Jonas Fuhl" userId="676bc0b4cf3ae8f5" providerId="LiveId" clId="{A722730F-5275-CA49-9F4D-FE72F9F10495}" dt="2019-02-02T01:42:27.505" v="833" actId="20577"/>
        <pc:sldMkLst>
          <pc:docMk/>
          <pc:sldMk cId="3149338507" sldId="288"/>
        </pc:sldMkLst>
      </pc:sldChg>
      <pc:sldChg chg="modNotesTx">
        <pc:chgData name="Jonas Fuhl" userId="676bc0b4cf3ae8f5" providerId="LiveId" clId="{A722730F-5275-CA49-9F4D-FE72F9F10495}" dt="2019-02-02T00:57:38.987" v="429" actId="20577"/>
        <pc:sldMkLst>
          <pc:docMk/>
          <pc:sldMk cId="900780968" sldId="289"/>
        </pc:sldMkLst>
      </pc:sldChg>
      <pc:sldChg chg="modNotesTx">
        <pc:chgData name="Jonas Fuhl" userId="676bc0b4cf3ae8f5" providerId="LiveId" clId="{A722730F-5275-CA49-9F4D-FE72F9F10495}" dt="2019-02-02T01:43:52.270" v="845" actId="5793"/>
        <pc:sldMkLst>
          <pc:docMk/>
          <pc:sldMk cId="2056351461" sldId="290"/>
        </pc:sldMkLst>
      </pc:sldChg>
      <pc:sldChg chg="modNotesTx">
        <pc:chgData name="Jonas Fuhl" userId="676bc0b4cf3ae8f5" providerId="LiveId" clId="{A722730F-5275-CA49-9F4D-FE72F9F10495}" dt="2019-02-02T01:44:55.148" v="889" actId="20577"/>
        <pc:sldMkLst>
          <pc:docMk/>
          <pc:sldMk cId="2748953252" sldId="294"/>
        </pc:sldMkLst>
      </pc:sldChg>
    </pc:docChg>
  </pc:docChgLst>
  <pc:docChgLst>
    <pc:chgData name="Friedemann Schestag" userId="603bf7762f1fbcb1" providerId="Windows Live" clId="Web-{C77275FF-E269-45AA-9724-42DBB6F466B1}"/>
    <pc:docChg chg="modSld">
      <pc:chgData name="Friedemann Schestag" userId="603bf7762f1fbcb1" providerId="Windows Live" clId="Web-{C77275FF-E269-45AA-9724-42DBB6F466B1}" dt="2019-02-06T11:07:37.338" v="6" actId="1076"/>
      <pc:docMkLst>
        <pc:docMk/>
      </pc:docMkLst>
      <pc:sldChg chg="modSp">
        <pc:chgData name="Friedemann Schestag" userId="603bf7762f1fbcb1" providerId="Windows Live" clId="Web-{C77275FF-E269-45AA-9724-42DBB6F466B1}" dt="2019-02-06T11:07:37.338" v="6" actId="1076"/>
        <pc:sldMkLst>
          <pc:docMk/>
          <pc:sldMk cId="2814225737" sldId="313"/>
        </pc:sldMkLst>
        <pc:spChg chg="mod ord">
          <ac:chgData name="Friedemann Schestag" userId="603bf7762f1fbcb1" providerId="Windows Live" clId="Web-{C77275FF-E269-45AA-9724-42DBB6F466B1}" dt="2019-02-06T11:07:37.338" v="6" actId="1076"/>
          <ac:spMkLst>
            <pc:docMk/>
            <pc:sldMk cId="2814225737" sldId="313"/>
            <ac:spMk id="15" creationId="{62B85DFB-2539-44EF-AE15-569F5B28E39A}"/>
          </ac:spMkLst>
        </pc:spChg>
        <pc:picChg chg="mod">
          <ac:chgData name="Friedemann Schestag" userId="603bf7762f1fbcb1" providerId="Windows Live" clId="Web-{C77275FF-E269-45AA-9724-42DBB6F466B1}" dt="2019-02-06T11:06:57.681" v="1" actId="1076"/>
          <ac:picMkLst>
            <pc:docMk/>
            <pc:sldMk cId="2814225737" sldId="313"/>
            <ac:picMk id="3" creationId="{4861D016-2CC9-49F5-A486-AECFBE9FB032}"/>
          </ac:picMkLst>
        </pc:picChg>
      </pc:sldChg>
    </pc:docChg>
  </pc:docChgLst>
  <pc:docChgLst>
    <pc:chgData name="Friedemann Schestag" userId="603bf7762f1fbcb1" providerId="Windows Live" clId="Web-{7B4F9576-F4C8-4C2F-A9E4-774C3EC5A0F1}"/>
    <pc:docChg chg="addSld modSld">
      <pc:chgData name="Friedemann Schestag" userId="603bf7762f1fbcb1" providerId="Windows Live" clId="Web-{7B4F9576-F4C8-4C2F-A9E4-774C3EC5A0F1}" dt="2019-02-05T22:44:47.469" v="32"/>
      <pc:docMkLst>
        <pc:docMk/>
      </pc:docMkLst>
      <pc:sldChg chg="modSp">
        <pc:chgData name="Friedemann Schestag" userId="603bf7762f1fbcb1" providerId="Windows Live" clId="Web-{7B4F9576-F4C8-4C2F-A9E4-774C3EC5A0F1}" dt="2019-02-05T19:44:26.856" v="15" actId="14100"/>
        <pc:sldMkLst>
          <pc:docMk/>
          <pc:sldMk cId="1581253394" sldId="307"/>
        </pc:sldMkLst>
        <pc:spChg chg="mod">
          <ac:chgData name="Friedemann Schestag" userId="603bf7762f1fbcb1" providerId="Windows Live" clId="Web-{7B4F9576-F4C8-4C2F-A9E4-774C3EC5A0F1}" dt="2019-02-05T19:44:26.856" v="15" actId="14100"/>
          <ac:spMkLst>
            <pc:docMk/>
            <pc:sldMk cId="1581253394" sldId="307"/>
            <ac:spMk id="31" creationId="{9956D86C-F417-4410-B9D3-5A6D5ECB5E8E}"/>
          </ac:spMkLst>
        </pc:spChg>
      </pc:sldChg>
      <pc:sldChg chg="modSp">
        <pc:chgData name="Friedemann Schestag" userId="603bf7762f1fbcb1" providerId="Windows Live" clId="Web-{7B4F9576-F4C8-4C2F-A9E4-774C3EC5A0F1}" dt="2019-02-05T22:41:03.201" v="19"/>
        <pc:sldMkLst>
          <pc:docMk/>
          <pc:sldMk cId="713087200" sldId="308"/>
        </pc:sldMkLst>
        <pc:graphicFrameChg chg="mod modGraphic">
          <ac:chgData name="Friedemann Schestag" userId="603bf7762f1fbcb1" providerId="Windows Live" clId="Web-{7B4F9576-F4C8-4C2F-A9E4-774C3EC5A0F1}" dt="2019-02-05T22:41:03.201" v="19"/>
          <ac:graphicFrameMkLst>
            <pc:docMk/>
            <pc:sldMk cId="713087200" sldId="308"/>
            <ac:graphicFrameMk id="5" creationId="{5033A83B-768E-4991-843E-450105C82BC9}"/>
          </ac:graphicFrameMkLst>
        </pc:graphicFrameChg>
      </pc:sldChg>
      <pc:sldChg chg="delSp add replId">
        <pc:chgData name="Friedemann Schestag" userId="603bf7762f1fbcb1" providerId="Windows Live" clId="Web-{7B4F9576-F4C8-4C2F-A9E4-774C3EC5A0F1}" dt="2019-02-05T19:44:09.059" v="14"/>
        <pc:sldMkLst>
          <pc:docMk/>
          <pc:sldMk cId="3140432353" sldId="309"/>
        </pc:sldMkLst>
        <pc:spChg chg="del">
          <ac:chgData name="Friedemann Schestag" userId="603bf7762f1fbcb1" providerId="Windows Live" clId="Web-{7B4F9576-F4C8-4C2F-A9E4-774C3EC5A0F1}" dt="2019-02-05T19:44:09.059" v="13"/>
          <ac:spMkLst>
            <pc:docMk/>
            <pc:sldMk cId="3140432353" sldId="309"/>
            <ac:spMk id="7" creationId="{EA1140AD-289E-4EA5-BB01-4182449EF125}"/>
          </ac:spMkLst>
        </pc:spChg>
        <pc:spChg chg="del">
          <ac:chgData name="Friedemann Schestag" userId="603bf7762f1fbcb1" providerId="Windows Live" clId="Web-{7B4F9576-F4C8-4C2F-A9E4-774C3EC5A0F1}" dt="2019-02-05T19:44:09.059" v="11"/>
          <ac:spMkLst>
            <pc:docMk/>
            <pc:sldMk cId="3140432353" sldId="309"/>
            <ac:spMk id="30" creationId="{497EBD17-D9FB-4C8B-B68E-C1529D4C582C}"/>
          </ac:spMkLst>
        </pc:spChg>
        <pc:spChg chg="del">
          <ac:chgData name="Friedemann Schestag" userId="603bf7762f1fbcb1" providerId="Windows Live" clId="Web-{7B4F9576-F4C8-4C2F-A9E4-774C3EC5A0F1}" dt="2019-02-05T19:44:09.059" v="9"/>
          <ac:spMkLst>
            <pc:docMk/>
            <pc:sldMk cId="3140432353" sldId="309"/>
            <ac:spMk id="31" creationId="{9956D86C-F417-4410-B9D3-5A6D5ECB5E8E}"/>
          </ac:spMkLst>
        </pc:spChg>
        <pc:spChg chg="del">
          <ac:chgData name="Friedemann Schestag" userId="603bf7762f1fbcb1" providerId="Windows Live" clId="Web-{7B4F9576-F4C8-4C2F-A9E4-774C3EC5A0F1}" dt="2019-02-05T19:44:09.059" v="7"/>
          <ac:spMkLst>
            <pc:docMk/>
            <pc:sldMk cId="3140432353" sldId="309"/>
            <ac:spMk id="32" creationId="{5E4D7AD8-7142-4A8C-8B2F-A8BEA0806B75}"/>
          </ac:spMkLst>
        </pc:spChg>
        <pc:spChg chg="del">
          <ac:chgData name="Friedemann Schestag" userId="603bf7762f1fbcb1" providerId="Windows Live" clId="Web-{7B4F9576-F4C8-4C2F-A9E4-774C3EC5A0F1}" dt="2019-02-05T19:44:09.059" v="4"/>
          <ac:spMkLst>
            <pc:docMk/>
            <pc:sldMk cId="3140432353" sldId="309"/>
            <ac:spMk id="33" creationId="{83413FC2-C9FF-4959-BE9D-D9D8E0E62D69}"/>
          </ac:spMkLst>
        </pc:spChg>
        <pc:spChg chg="del">
          <ac:chgData name="Friedemann Schestag" userId="603bf7762f1fbcb1" providerId="Windows Live" clId="Web-{7B4F9576-F4C8-4C2F-A9E4-774C3EC5A0F1}" dt="2019-02-05T19:44:09.043" v="1"/>
          <ac:spMkLst>
            <pc:docMk/>
            <pc:sldMk cId="3140432353" sldId="309"/>
            <ac:spMk id="34" creationId="{1E3C5C1B-6B79-4746-B966-CAA081433752}"/>
          </ac:spMkLst>
        </pc:spChg>
        <pc:picChg chg="del">
          <ac:chgData name="Friedemann Schestag" userId="603bf7762f1fbcb1" providerId="Windows Live" clId="Web-{7B4F9576-F4C8-4C2F-A9E4-774C3EC5A0F1}" dt="2019-02-05T19:44:09.059" v="14"/>
          <ac:picMkLst>
            <pc:docMk/>
            <pc:sldMk cId="3140432353" sldId="309"/>
            <ac:picMk id="6" creationId="{6E368F50-388B-4173-98D0-93491509E405}"/>
          </ac:picMkLst>
        </pc:picChg>
        <pc:picChg chg="del">
          <ac:chgData name="Friedemann Schestag" userId="603bf7762f1fbcb1" providerId="Windows Live" clId="Web-{7B4F9576-F4C8-4C2F-A9E4-774C3EC5A0F1}" dt="2019-02-05T19:44:09.059" v="12"/>
          <ac:picMkLst>
            <pc:docMk/>
            <pc:sldMk cId="3140432353" sldId="309"/>
            <ac:picMk id="8" creationId="{9D5C96D7-D68A-4EC3-87FF-38EF5D0C004C}"/>
          </ac:picMkLst>
        </pc:picChg>
        <pc:picChg chg="del">
          <ac:chgData name="Friedemann Schestag" userId="603bf7762f1fbcb1" providerId="Windows Live" clId="Web-{7B4F9576-F4C8-4C2F-A9E4-774C3EC5A0F1}" dt="2019-02-05T19:44:09.059" v="10"/>
          <ac:picMkLst>
            <pc:docMk/>
            <pc:sldMk cId="3140432353" sldId="309"/>
            <ac:picMk id="9" creationId="{CAB89673-3029-4171-94C3-25D1747D90EA}"/>
          </ac:picMkLst>
        </pc:picChg>
        <pc:picChg chg="del">
          <ac:chgData name="Friedemann Schestag" userId="603bf7762f1fbcb1" providerId="Windows Live" clId="Web-{7B4F9576-F4C8-4C2F-A9E4-774C3EC5A0F1}" dt="2019-02-05T19:44:09.059" v="8"/>
          <ac:picMkLst>
            <pc:docMk/>
            <pc:sldMk cId="3140432353" sldId="309"/>
            <ac:picMk id="10" creationId="{51A31A6E-8FD4-4F06-8460-2ADCD0C89558}"/>
          </ac:picMkLst>
        </pc:picChg>
        <pc:picChg chg="del">
          <ac:chgData name="Friedemann Schestag" userId="603bf7762f1fbcb1" providerId="Windows Live" clId="Web-{7B4F9576-F4C8-4C2F-A9E4-774C3EC5A0F1}" dt="2019-02-05T19:44:09.059" v="6"/>
          <ac:picMkLst>
            <pc:docMk/>
            <pc:sldMk cId="3140432353" sldId="309"/>
            <ac:picMk id="11" creationId="{B931EE0A-3BEA-4F62-AD7C-A9D36108DFEB}"/>
          </ac:picMkLst>
        </pc:picChg>
        <pc:picChg chg="del">
          <ac:chgData name="Friedemann Schestag" userId="603bf7762f1fbcb1" providerId="Windows Live" clId="Web-{7B4F9576-F4C8-4C2F-A9E4-774C3EC5A0F1}" dt="2019-02-05T19:44:09.059" v="5"/>
          <ac:picMkLst>
            <pc:docMk/>
            <pc:sldMk cId="3140432353" sldId="309"/>
            <ac:picMk id="12" creationId="{F5136D16-CBD7-42C9-9631-C8B6CC628B67}"/>
          </ac:picMkLst>
        </pc:picChg>
        <pc:picChg chg="del">
          <ac:chgData name="Friedemann Schestag" userId="603bf7762f1fbcb1" providerId="Windows Live" clId="Web-{7B4F9576-F4C8-4C2F-A9E4-774C3EC5A0F1}" dt="2019-02-05T19:44:09.043" v="3"/>
          <ac:picMkLst>
            <pc:docMk/>
            <pc:sldMk cId="3140432353" sldId="309"/>
            <ac:picMk id="16" creationId="{746F09B8-F304-4B6D-9681-19B6550E126E}"/>
          </ac:picMkLst>
        </pc:picChg>
        <pc:picChg chg="del">
          <ac:chgData name="Friedemann Schestag" userId="603bf7762f1fbcb1" providerId="Windows Live" clId="Web-{7B4F9576-F4C8-4C2F-A9E4-774C3EC5A0F1}" dt="2019-02-05T19:44:09.043" v="2"/>
          <ac:picMkLst>
            <pc:docMk/>
            <pc:sldMk cId="3140432353" sldId="309"/>
            <ac:picMk id="17" creationId="{E7B17E93-37FF-451B-9859-1F9FCB4110F7}"/>
          </ac:picMkLst>
        </pc:picChg>
      </pc:sldChg>
      <pc:sldChg chg="addSp delSp modSp new mod setBg">
        <pc:chgData name="Friedemann Schestag" userId="603bf7762f1fbcb1" providerId="Windows Live" clId="Web-{7B4F9576-F4C8-4C2F-A9E4-774C3EC5A0F1}" dt="2019-02-05T22:44:47.469" v="32"/>
        <pc:sldMkLst>
          <pc:docMk/>
          <pc:sldMk cId="2168084288" sldId="315"/>
        </pc:sldMkLst>
        <pc:spChg chg="del">
          <ac:chgData name="Friedemann Schestag" userId="603bf7762f1fbcb1" providerId="Windows Live" clId="Web-{7B4F9576-F4C8-4C2F-A9E4-774C3EC5A0F1}" dt="2019-02-05T22:43:23.140" v="21"/>
          <ac:spMkLst>
            <pc:docMk/>
            <pc:sldMk cId="2168084288" sldId="315"/>
            <ac:spMk id="2" creationId="{181AE880-C33E-4024-B868-E460A223A804}"/>
          </ac:spMkLst>
        </pc:spChg>
        <pc:spChg chg="del">
          <ac:chgData name="Friedemann Schestag" userId="603bf7762f1fbcb1" providerId="Windows Live" clId="Web-{7B4F9576-F4C8-4C2F-A9E4-774C3EC5A0F1}" dt="2019-02-05T22:43:25.280" v="22"/>
          <ac:spMkLst>
            <pc:docMk/>
            <pc:sldMk cId="2168084288" sldId="315"/>
            <ac:spMk id="3" creationId="{A04ABA44-0A74-4CAD-95F8-DE9E7B02B641}"/>
          </ac:spMkLst>
        </pc:spChg>
        <pc:spChg chg="add del">
          <ac:chgData name="Friedemann Schestag" userId="603bf7762f1fbcb1" providerId="Windows Live" clId="Web-{7B4F9576-F4C8-4C2F-A9E4-774C3EC5A0F1}" dt="2019-02-05T22:44:47.375" v="31"/>
          <ac:spMkLst>
            <pc:docMk/>
            <pc:sldMk cId="2168084288" sldId="315"/>
            <ac:spMk id="6" creationId="{82A5F716-98EF-42EF-A471-87C6DFDCC799}"/>
          </ac:spMkLst>
        </pc:spChg>
        <pc:spChg chg="add del">
          <ac:chgData name="Friedemann Schestag" userId="603bf7762f1fbcb1" providerId="Windows Live" clId="Web-{7B4F9576-F4C8-4C2F-A9E4-774C3EC5A0F1}" dt="2019-02-05T22:44:47.375" v="31"/>
          <ac:spMkLst>
            <pc:docMk/>
            <pc:sldMk cId="2168084288" sldId="315"/>
            <ac:spMk id="7" creationId="{B87687D8-4EF1-4EF2-BF7E-74BB4A3D1806}"/>
          </ac:spMkLst>
        </pc:spChg>
        <pc:spChg chg="add del">
          <ac:chgData name="Friedemann Schestag" userId="603bf7762f1fbcb1" providerId="Windows Live" clId="Web-{7B4F9576-F4C8-4C2F-A9E4-774C3EC5A0F1}" dt="2019-02-05T22:44:42.156" v="29"/>
          <ac:spMkLst>
            <pc:docMk/>
            <pc:sldMk cId="2168084288" sldId="315"/>
            <ac:spMk id="9" creationId="{57845966-6EFC-468A-9CC7-BAB4B95854E7}"/>
          </ac:spMkLst>
        </pc:spChg>
        <pc:spChg chg="add del">
          <ac:chgData name="Friedemann Schestag" userId="603bf7762f1fbcb1" providerId="Windows Live" clId="Web-{7B4F9576-F4C8-4C2F-A9E4-774C3EC5A0F1}" dt="2019-02-05T22:44:42.156" v="29"/>
          <ac:spMkLst>
            <pc:docMk/>
            <pc:sldMk cId="2168084288" sldId="315"/>
            <ac:spMk id="13" creationId="{ADAD1991-FFD1-4E94-ABAB-7560D33008E4}"/>
          </ac:spMkLst>
        </pc:spChg>
        <pc:picChg chg="add mod">
          <ac:chgData name="Friedemann Schestag" userId="603bf7762f1fbcb1" providerId="Windows Live" clId="Web-{7B4F9576-F4C8-4C2F-A9E4-774C3EC5A0F1}" dt="2019-02-05T22:44:47.469" v="32"/>
          <ac:picMkLst>
            <pc:docMk/>
            <pc:sldMk cId="2168084288" sldId="315"/>
            <ac:picMk id="4" creationId="{DF3F5E47-0F43-40DA-81D2-A413B632D8FC}"/>
          </ac:picMkLst>
        </pc:picChg>
        <pc:picChg chg="add del">
          <ac:chgData name="Friedemann Schestag" userId="603bf7762f1fbcb1" providerId="Windows Live" clId="Web-{7B4F9576-F4C8-4C2F-A9E4-774C3EC5A0F1}" dt="2019-02-05T22:44:42.156" v="29"/>
          <ac:picMkLst>
            <pc:docMk/>
            <pc:sldMk cId="2168084288" sldId="315"/>
            <ac:picMk id="11" creationId="{75554383-98AF-4A47-BB65-705FAAA4BE6A}"/>
          </ac:picMkLst>
        </pc:picChg>
      </pc:sldChg>
    </pc:docChg>
  </pc:docChgLst>
  <pc:docChgLst>
    <pc:chgData name="Jonas Fuhl" userId="676bc0b4cf3ae8f5" providerId="LiveId" clId="{1EE6C7CA-89DE-4F73-B2F8-6695F7D52F2C}"/>
    <pc:docChg chg="undo redo custSel addSld delSld modSld sldOrd modMainMaster">
      <pc:chgData name="Jonas Fuhl" userId="676bc0b4cf3ae8f5" providerId="LiveId" clId="{1EE6C7CA-89DE-4F73-B2F8-6695F7D52F2C}" dt="2019-02-06T14:45:37.338" v="38467" actId="14100"/>
      <pc:docMkLst>
        <pc:docMk/>
      </pc:docMkLst>
      <pc:sldChg chg="addSp delSp modSp">
        <pc:chgData name="Jonas Fuhl" userId="676bc0b4cf3ae8f5" providerId="LiveId" clId="{1EE6C7CA-89DE-4F73-B2F8-6695F7D52F2C}" dt="2019-01-24T18:30:35.644" v="579" actId="207"/>
        <pc:sldMkLst>
          <pc:docMk/>
          <pc:sldMk cId="1368689789" sldId="256"/>
        </pc:sldMkLst>
        <pc:spChg chg="mod ord">
          <ac:chgData name="Jonas Fuhl" userId="676bc0b4cf3ae8f5" providerId="LiveId" clId="{1EE6C7CA-89DE-4F73-B2F8-6695F7D52F2C}" dt="2019-01-24T18:28:48.833" v="533" actId="1036"/>
          <ac:spMkLst>
            <pc:docMk/>
            <pc:sldMk cId="1368689789" sldId="256"/>
            <ac:spMk id="2" creationId="{328AEFF2-55A0-49D1-9158-05BF887FD9EA}"/>
          </ac:spMkLst>
        </pc:spChg>
        <pc:spChg chg="del">
          <ac:chgData name="Jonas Fuhl" userId="676bc0b4cf3ae8f5" providerId="LiveId" clId="{1EE6C7CA-89DE-4F73-B2F8-6695F7D52F2C}" dt="2019-01-24T18:20:52.091" v="127"/>
          <ac:spMkLst>
            <pc:docMk/>
            <pc:sldMk cId="1368689789" sldId="256"/>
            <ac:spMk id="3" creationId="{7CA33B2C-D59F-409D-8D45-57C94A972431}"/>
          </ac:spMkLst>
        </pc:spChg>
        <pc:spChg chg="add mod">
          <ac:chgData name="Jonas Fuhl" userId="676bc0b4cf3ae8f5" providerId="LiveId" clId="{1EE6C7CA-89DE-4F73-B2F8-6695F7D52F2C}" dt="2019-01-24T18:30:35.644" v="579" actId="207"/>
          <ac:spMkLst>
            <pc:docMk/>
            <pc:sldMk cId="1368689789" sldId="256"/>
            <ac:spMk id="6" creationId="{9B6F997E-F08A-4AD4-A1E5-5BBF89E45094}"/>
          </ac:spMkLst>
        </pc:spChg>
        <pc:spChg chg="add mod">
          <ac:chgData name="Jonas Fuhl" userId="676bc0b4cf3ae8f5" providerId="LiveId" clId="{1EE6C7CA-89DE-4F73-B2F8-6695F7D52F2C}" dt="2019-01-24T18:30:26.818" v="574" actId="207"/>
          <ac:spMkLst>
            <pc:docMk/>
            <pc:sldMk cId="1368689789" sldId="256"/>
            <ac:spMk id="9" creationId="{99EF9046-F9A2-4005-9915-D8533D8E32D3}"/>
          </ac:spMkLst>
        </pc:spChg>
        <pc:spChg chg="add mod">
          <ac:chgData name="Jonas Fuhl" userId="676bc0b4cf3ae8f5" providerId="LiveId" clId="{1EE6C7CA-89DE-4F73-B2F8-6695F7D52F2C}" dt="2019-01-24T18:29:07.438" v="538" actId="14100"/>
          <ac:spMkLst>
            <pc:docMk/>
            <pc:sldMk cId="1368689789" sldId="256"/>
            <ac:spMk id="10" creationId="{BD33200B-CAB2-41D5-8C55-B7F171FB0671}"/>
          </ac:spMkLst>
        </pc:spChg>
        <pc:spChg chg="add mod">
          <ac:chgData name="Jonas Fuhl" userId="676bc0b4cf3ae8f5" providerId="LiveId" clId="{1EE6C7CA-89DE-4F73-B2F8-6695F7D52F2C}" dt="2019-01-24T18:30:26.818" v="574" actId="207"/>
          <ac:spMkLst>
            <pc:docMk/>
            <pc:sldMk cId="1368689789" sldId="256"/>
            <ac:spMk id="11" creationId="{3083B90A-AC76-40D6-89C6-33081F938087}"/>
          </ac:spMkLst>
        </pc:spChg>
        <pc:spChg chg="add mod">
          <ac:chgData name="Jonas Fuhl" userId="676bc0b4cf3ae8f5" providerId="LiveId" clId="{1EE6C7CA-89DE-4F73-B2F8-6695F7D52F2C}" dt="2019-01-24T18:29:19.243" v="549" actId="14100"/>
          <ac:spMkLst>
            <pc:docMk/>
            <pc:sldMk cId="1368689789" sldId="256"/>
            <ac:spMk id="12" creationId="{C34A4F67-353A-4AAD-89DD-E10B78B3BEC7}"/>
          </ac:spMkLst>
        </pc:spChg>
        <pc:picChg chg="add del mod ord">
          <ac:chgData name="Jonas Fuhl" userId="676bc0b4cf3ae8f5" providerId="LiveId" clId="{1EE6C7CA-89DE-4F73-B2F8-6695F7D52F2C}" dt="2019-01-24T18:17:08.135" v="108" actId="478"/>
          <ac:picMkLst>
            <pc:docMk/>
            <pc:sldMk cId="1368689789" sldId="256"/>
            <ac:picMk id="5" creationId="{C33100AA-B1ED-425C-A0D3-C504B1FF398F}"/>
          </ac:picMkLst>
        </pc:picChg>
        <pc:picChg chg="add mod ord">
          <ac:chgData name="Jonas Fuhl" userId="676bc0b4cf3ae8f5" providerId="LiveId" clId="{1EE6C7CA-89DE-4F73-B2F8-6695F7D52F2C}" dt="2019-01-24T18:24:31.155" v="404" actId="1076"/>
          <ac:picMkLst>
            <pc:docMk/>
            <pc:sldMk cId="1368689789" sldId="256"/>
            <ac:picMk id="8" creationId="{AAD3235B-788D-4941-887F-8754B5DD3D8B}"/>
          </ac:picMkLst>
        </pc:picChg>
      </pc:sldChg>
      <pc:sldChg chg="addSp delSp modSp add ord modTransition">
        <pc:chgData name="Jonas Fuhl" userId="676bc0b4cf3ae8f5" providerId="LiveId" clId="{1EE6C7CA-89DE-4F73-B2F8-6695F7D52F2C}" dt="2019-02-04T10:00:24.203" v="27285"/>
        <pc:sldMkLst>
          <pc:docMk/>
          <pc:sldMk cId="4083386602" sldId="257"/>
        </pc:sldMkLst>
        <pc:spChg chg="mod">
          <ac:chgData name="Jonas Fuhl" userId="676bc0b4cf3ae8f5" providerId="LiveId" clId="{1EE6C7CA-89DE-4F73-B2F8-6695F7D52F2C}" dt="2019-01-24T18:30:49.942" v="593" actId="20577"/>
          <ac:spMkLst>
            <pc:docMk/>
            <pc:sldMk cId="4083386602" sldId="257"/>
            <ac:spMk id="2" creationId="{C8A2B605-A94D-43F1-8087-9983188A3C44}"/>
          </ac:spMkLst>
        </pc:spChg>
        <pc:spChg chg="del mod">
          <ac:chgData name="Jonas Fuhl" userId="676bc0b4cf3ae8f5" providerId="LiveId" clId="{1EE6C7CA-89DE-4F73-B2F8-6695F7D52F2C}" dt="2019-01-24T19:02:40.778" v="1024" actId="478"/>
          <ac:spMkLst>
            <pc:docMk/>
            <pc:sldMk cId="4083386602" sldId="257"/>
            <ac:spMk id="3" creationId="{FF386518-1BC8-481F-92D2-792080F01422}"/>
          </ac:spMkLst>
        </pc:spChg>
        <pc:spChg chg="add del mod">
          <ac:chgData name="Jonas Fuhl" userId="676bc0b4cf3ae8f5" providerId="LiveId" clId="{1EE6C7CA-89DE-4F73-B2F8-6695F7D52F2C}" dt="2019-01-24T18:34:45.945" v="651"/>
          <ac:spMkLst>
            <pc:docMk/>
            <pc:sldMk cId="4083386602" sldId="257"/>
            <ac:spMk id="5" creationId="{C57D5D82-64B2-403D-A8BF-D4CD98068665}"/>
          </ac:spMkLst>
        </pc:spChg>
        <pc:spChg chg="add del mod">
          <ac:chgData name="Jonas Fuhl" userId="676bc0b4cf3ae8f5" providerId="LiveId" clId="{1EE6C7CA-89DE-4F73-B2F8-6695F7D52F2C}" dt="2019-01-24T18:31:38.693" v="604" actId="478"/>
          <ac:spMkLst>
            <pc:docMk/>
            <pc:sldMk cId="4083386602" sldId="257"/>
            <ac:spMk id="6" creationId="{908A661D-8976-467A-A906-3173DEA8B230}"/>
          </ac:spMkLst>
        </pc:spChg>
        <pc:spChg chg="add del mod">
          <ac:chgData name="Jonas Fuhl" userId="676bc0b4cf3ae8f5" providerId="LiveId" clId="{1EE6C7CA-89DE-4F73-B2F8-6695F7D52F2C}" dt="2019-01-24T18:34:45.945" v="651"/>
          <ac:spMkLst>
            <pc:docMk/>
            <pc:sldMk cId="4083386602" sldId="257"/>
            <ac:spMk id="7" creationId="{1DA12A8B-7850-4CA9-B2B8-BC2AD1D2AEAB}"/>
          </ac:spMkLst>
        </pc:spChg>
        <pc:spChg chg="add del mod">
          <ac:chgData name="Jonas Fuhl" userId="676bc0b4cf3ae8f5" providerId="LiveId" clId="{1EE6C7CA-89DE-4F73-B2F8-6695F7D52F2C}" dt="2019-01-24T18:34:45.945" v="651"/>
          <ac:spMkLst>
            <pc:docMk/>
            <pc:sldMk cId="4083386602" sldId="257"/>
            <ac:spMk id="8" creationId="{B8AEE42A-1822-4951-A8F1-8009E5ACDD5C}"/>
          </ac:spMkLst>
        </pc:spChg>
        <pc:spChg chg="add del mod">
          <ac:chgData name="Jonas Fuhl" userId="676bc0b4cf3ae8f5" providerId="LiveId" clId="{1EE6C7CA-89DE-4F73-B2F8-6695F7D52F2C}" dt="2019-01-24T18:34:45.945" v="651"/>
          <ac:spMkLst>
            <pc:docMk/>
            <pc:sldMk cId="4083386602" sldId="257"/>
            <ac:spMk id="9" creationId="{893A4D2D-1F2A-4D24-9225-26583765E1A5}"/>
          </ac:spMkLst>
        </pc:spChg>
        <pc:spChg chg="add del mod">
          <ac:chgData name="Jonas Fuhl" userId="676bc0b4cf3ae8f5" providerId="LiveId" clId="{1EE6C7CA-89DE-4F73-B2F8-6695F7D52F2C}" dt="2019-01-24T18:34:45.945" v="651"/>
          <ac:spMkLst>
            <pc:docMk/>
            <pc:sldMk cId="4083386602" sldId="257"/>
            <ac:spMk id="11" creationId="{1B6947D8-AA79-4B3B-A524-07E89C00BBB4}"/>
          </ac:spMkLst>
        </pc:spChg>
        <pc:spChg chg="add del">
          <ac:chgData name="Jonas Fuhl" userId="676bc0b4cf3ae8f5" providerId="LiveId" clId="{1EE6C7CA-89DE-4F73-B2F8-6695F7D52F2C}" dt="2019-01-24T19:06:30.917" v="1180" actId="478"/>
          <ac:spMkLst>
            <pc:docMk/>
            <pc:sldMk cId="4083386602" sldId="257"/>
            <ac:spMk id="12" creationId="{2E6A5135-3503-4CF6-B308-1BEA327D6050}"/>
          </ac:spMkLst>
        </pc:spChg>
        <pc:spChg chg="add del">
          <ac:chgData name="Jonas Fuhl" userId="676bc0b4cf3ae8f5" providerId="LiveId" clId="{1EE6C7CA-89DE-4F73-B2F8-6695F7D52F2C}" dt="2019-01-24T19:06:30.917" v="1180" actId="478"/>
          <ac:spMkLst>
            <pc:docMk/>
            <pc:sldMk cId="4083386602" sldId="257"/>
            <ac:spMk id="13" creationId="{C9F4DC24-86CB-443A-84C1-1E10F212EED5}"/>
          </ac:spMkLst>
        </pc:spChg>
        <pc:spChg chg="add del">
          <ac:chgData name="Jonas Fuhl" userId="676bc0b4cf3ae8f5" providerId="LiveId" clId="{1EE6C7CA-89DE-4F73-B2F8-6695F7D52F2C}" dt="2019-01-24T19:06:30.917" v="1180" actId="478"/>
          <ac:spMkLst>
            <pc:docMk/>
            <pc:sldMk cId="4083386602" sldId="257"/>
            <ac:spMk id="14" creationId="{CDF978AA-8BFC-4C39-A4D4-22729CFCB158}"/>
          </ac:spMkLst>
        </pc:spChg>
        <pc:spChg chg="add del">
          <ac:chgData name="Jonas Fuhl" userId="676bc0b4cf3ae8f5" providerId="LiveId" clId="{1EE6C7CA-89DE-4F73-B2F8-6695F7D52F2C}" dt="2019-01-24T19:06:30.917" v="1180" actId="478"/>
          <ac:spMkLst>
            <pc:docMk/>
            <pc:sldMk cId="4083386602" sldId="257"/>
            <ac:spMk id="15" creationId="{7D8533FC-55A5-4CA0-86F3-3660D081AF7C}"/>
          </ac:spMkLst>
        </pc:spChg>
        <pc:spChg chg="add del">
          <ac:chgData name="Jonas Fuhl" userId="676bc0b4cf3ae8f5" providerId="LiveId" clId="{1EE6C7CA-89DE-4F73-B2F8-6695F7D52F2C}" dt="2019-01-24T19:06:30.917" v="1180" actId="478"/>
          <ac:spMkLst>
            <pc:docMk/>
            <pc:sldMk cId="4083386602" sldId="257"/>
            <ac:spMk id="16" creationId="{35A1996C-801C-42F7-AC0E-97EAED0FF163}"/>
          </ac:spMkLst>
        </pc:spChg>
        <pc:spChg chg="add del">
          <ac:chgData name="Jonas Fuhl" userId="676bc0b4cf3ae8f5" providerId="LiveId" clId="{1EE6C7CA-89DE-4F73-B2F8-6695F7D52F2C}" dt="2019-01-24T19:06:30.917" v="1180" actId="478"/>
          <ac:spMkLst>
            <pc:docMk/>
            <pc:sldMk cId="4083386602" sldId="257"/>
            <ac:spMk id="17" creationId="{C4C07446-43B0-4C44-B32E-21D9F6F68ACB}"/>
          </ac:spMkLst>
        </pc:spChg>
        <pc:spChg chg="add del">
          <ac:chgData name="Jonas Fuhl" userId="676bc0b4cf3ae8f5" providerId="LiveId" clId="{1EE6C7CA-89DE-4F73-B2F8-6695F7D52F2C}" dt="2019-01-24T19:06:30.917" v="1180" actId="478"/>
          <ac:spMkLst>
            <pc:docMk/>
            <pc:sldMk cId="4083386602" sldId="257"/>
            <ac:spMk id="18" creationId="{E1238681-3788-4BA3-B341-5EEAAF2F89CF}"/>
          </ac:spMkLst>
        </pc:spChg>
        <pc:spChg chg="add del">
          <ac:chgData name="Jonas Fuhl" userId="676bc0b4cf3ae8f5" providerId="LiveId" clId="{1EE6C7CA-89DE-4F73-B2F8-6695F7D52F2C}" dt="2019-01-24T19:06:30.917" v="1180" actId="478"/>
          <ac:spMkLst>
            <pc:docMk/>
            <pc:sldMk cId="4083386602" sldId="257"/>
            <ac:spMk id="19" creationId="{A2B368F6-C070-4D39-8698-D04FAFA06110}"/>
          </ac:spMkLst>
        </pc:spChg>
        <pc:spChg chg="add del">
          <ac:chgData name="Jonas Fuhl" userId="676bc0b4cf3ae8f5" providerId="LiveId" clId="{1EE6C7CA-89DE-4F73-B2F8-6695F7D52F2C}" dt="2019-01-24T19:06:30.917" v="1180" actId="478"/>
          <ac:spMkLst>
            <pc:docMk/>
            <pc:sldMk cId="4083386602" sldId="257"/>
            <ac:spMk id="20" creationId="{505FF4C0-3930-4941-8ABA-76E0957BD985}"/>
          </ac:spMkLst>
        </pc:spChg>
        <pc:spChg chg="add del">
          <ac:chgData name="Jonas Fuhl" userId="676bc0b4cf3ae8f5" providerId="LiveId" clId="{1EE6C7CA-89DE-4F73-B2F8-6695F7D52F2C}" dt="2019-01-24T19:06:30.917" v="1180" actId="478"/>
          <ac:spMkLst>
            <pc:docMk/>
            <pc:sldMk cId="4083386602" sldId="257"/>
            <ac:spMk id="21" creationId="{295978CF-65A2-4E23-98DB-C967487BB710}"/>
          </ac:spMkLst>
        </pc:spChg>
        <pc:spChg chg="add">
          <ac:chgData name="Jonas Fuhl" userId="676bc0b4cf3ae8f5" providerId="LiveId" clId="{1EE6C7CA-89DE-4F73-B2F8-6695F7D52F2C}" dt="2019-01-24T19:06:31.945" v="1181"/>
          <ac:spMkLst>
            <pc:docMk/>
            <pc:sldMk cId="4083386602" sldId="257"/>
            <ac:spMk id="22" creationId="{4928E264-B07A-488E-9D6E-D80D3DDC0A7A}"/>
          </ac:spMkLst>
        </pc:spChg>
        <pc:spChg chg="add">
          <ac:chgData name="Jonas Fuhl" userId="676bc0b4cf3ae8f5" providerId="LiveId" clId="{1EE6C7CA-89DE-4F73-B2F8-6695F7D52F2C}" dt="2019-01-24T19:06:31.945" v="1181"/>
          <ac:spMkLst>
            <pc:docMk/>
            <pc:sldMk cId="4083386602" sldId="257"/>
            <ac:spMk id="23" creationId="{13BAE6F0-2E04-40B8-AC5E-FD8A64157B42}"/>
          </ac:spMkLst>
        </pc:spChg>
        <pc:spChg chg="add">
          <ac:chgData name="Jonas Fuhl" userId="676bc0b4cf3ae8f5" providerId="LiveId" clId="{1EE6C7CA-89DE-4F73-B2F8-6695F7D52F2C}" dt="2019-01-24T19:06:31.945" v="1181"/>
          <ac:spMkLst>
            <pc:docMk/>
            <pc:sldMk cId="4083386602" sldId="257"/>
            <ac:spMk id="24" creationId="{001D5D47-D5CE-4FDF-843F-69EA524D853F}"/>
          </ac:spMkLst>
        </pc:spChg>
        <pc:spChg chg="add">
          <ac:chgData name="Jonas Fuhl" userId="676bc0b4cf3ae8f5" providerId="LiveId" clId="{1EE6C7CA-89DE-4F73-B2F8-6695F7D52F2C}" dt="2019-01-24T19:06:31.945" v="1181"/>
          <ac:spMkLst>
            <pc:docMk/>
            <pc:sldMk cId="4083386602" sldId="257"/>
            <ac:spMk id="25" creationId="{B0FA5B11-40D7-40BC-9E8C-1572CFD09955}"/>
          </ac:spMkLst>
        </pc:spChg>
        <pc:spChg chg="add">
          <ac:chgData name="Jonas Fuhl" userId="676bc0b4cf3ae8f5" providerId="LiveId" clId="{1EE6C7CA-89DE-4F73-B2F8-6695F7D52F2C}" dt="2019-01-24T19:06:31.945" v="1181"/>
          <ac:spMkLst>
            <pc:docMk/>
            <pc:sldMk cId="4083386602" sldId="257"/>
            <ac:spMk id="26" creationId="{61B77A71-0FF2-4DDE-9A8B-028AB5129E28}"/>
          </ac:spMkLst>
        </pc:spChg>
        <pc:spChg chg="add">
          <ac:chgData name="Jonas Fuhl" userId="676bc0b4cf3ae8f5" providerId="LiveId" clId="{1EE6C7CA-89DE-4F73-B2F8-6695F7D52F2C}" dt="2019-01-24T19:06:31.945" v="1181"/>
          <ac:spMkLst>
            <pc:docMk/>
            <pc:sldMk cId="4083386602" sldId="257"/>
            <ac:spMk id="27" creationId="{D540D4C8-88D6-473A-8143-EF531F87C11D}"/>
          </ac:spMkLst>
        </pc:spChg>
        <pc:spChg chg="add">
          <ac:chgData name="Jonas Fuhl" userId="676bc0b4cf3ae8f5" providerId="LiveId" clId="{1EE6C7CA-89DE-4F73-B2F8-6695F7D52F2C}" dt="2019-01-24T19:06:31.945" v="1181"/>
          <ac:spMkLst>
            <pc:docMk/>
            <pc:sldMk cId="4083386602" sldId="257"/>
            <ac:spMk id="28" creationId="{0DFCF54A-534C-46BE-8E08-E502E57559AE}"/>
          </ac:spMkLst>
        </pc:spChg>
        <pc:spChg chg="add">
          <ac:chgData name="Jonas Fuhl" userId="676bc0b4cf3ae8f5" providerId="LiveId" clId="{1EE6C7CA-89DE-4F73-B2F8-6695F7D52F2C}" dt="2019-01-24T19:06:31.945" v="1181"/>
          <ac:spMkLst>
            <pc:docMk/>
            <pc:sldMk cId="4083386602" sldId="257"/>
            <ac:spMk id="29" creationId="{E952E57E-E904-4D53-8168-6CA5497B2853}"/>
          </ac:spMkLst>
        </pc:spChg>
        <pc:spChg chg="add">
          <ac:chgData name="Jonas Fuhl" userId="676bc0b4cf3ae8f5" providerId="LiveId" clId="{1EE6C7CA-89DE-4F73-B2F8-6695F7D52F2C}" dt="2019-01-24T19:06:31.945" v="1181"/>
          <ac:spMkLst>
            <pc:docMk/>
            <pc:sldMk cId="4083386602" sldId="257"/>
            <ac:spMk id="30" creationId="{CDD09D8E-9BD7-438B-9F88-8ADFE7B1D91D}"/>
          </ac:spMkLst>
        </pc:spChg>
        <pc:spChg chg="add">
          <ac:chgData name="Jonas Fuhl" userId="676bc0b4cf3ae8f5" providerId="LiveId" clId="{1EE6C7CA-89DE-4F73-B2F8-6695F7D52F2C}" dt="2019-01-24T19:06:31.945" v="1181"/>
          <ac:spMkLst>
            <pc:docMk/>
            <pc:sldMk cId="4083386602" sldId="257"/>
            <ac:spMk id="31" creationId="{E92B9BF2-8FB8-4E32-8275-4F9DF54845CD}"/>
          </ac:spMkLst>
        </pc:spChg>
        <pc:picChg chg="add mod">
          <ac:chgData name="Jonas Fuhl" userId="676bc0b4cf3ae8f5" providerId="LiveId" clId="{1EE6C7CA-89DE-4F73-B2F8-6695F7D52F2C}" dt="2019-01-26T15:54:17.120" v="5968" actId="1076"/>
          <ac:picMkLst>
            <pc:docMk/>
            <pc:sldMk cId="4083386602" sldId="257"/>
            <ac:picMk id="4" creationId="{345EFD04-192A-48FA-BB0A-402EDF1F56B4}"/>
          </ac:picMkLst>
        </pc:picChg>
        <pc:picChg chg="add del mod">
          <ac:chgData name="Jonas Fuhl" userId="676bc0b4cf3ae8f5" providerId="LiveId" clId="{1EE6C7CA-89DE-4F73-B2F8-6695F7D52F2C}" dt="2019-01-24T18:32:56.301" v="620" actId="478"/>
          <ac:picMkLst>
            <pc:docMk/>
            <pc:sldMk cId="4083386602" sldId="257"/>
            <ac:picMk id="10" creationId="{CD85EBE6-4B88-4748-B9CA-CB6EF8A5F704}"/>
          </ac:picMkLst>
        </pc:picChg>
      </pc:sldChg>
      <pc:sldChg chg="addSp delSp modSp add ord delAnim modAnim addCm delCm modCm modNotesTx">
        <pc:chgData name="Jonas Fuhl" userId="676bc0b4cf3ae8f5" providerId="LiveId" clId="{1EE6C7CA-89DE-4F73-B2F8-6695F7D52F2C}" dt="2019-02-06T12:00:44.377" v="36112" actId="1076"/>
        <pc:sldMkLst>
          <pc:docMk/>
          <pc:sldMk cId="1356300509" sldId="258"/>
        </pc:sldMkLst>
        <pc:spChg chg="add mod ord">
          <ac:chgData name="Jonas Fuhl" userId="676bc0b4cf3ae8f5" providerId="LiveId" clId="{1EE6C7CA-89DE-4F73-B2F8-6695F7D52F2C}" dt="2019-01-24T18:47:54.037" v="826" actId="166"/>
          <ac:spMkLst>
            <pc:docMk/>
            <pc:sldMk cId="1356300509" sldId="258"/>
            <ac:spMk id="2" creationId="{07D1D891-6F84-4A00-B738-4AAA4630B1C3}"/>
          </ac:spMkLst>
        </pc:spChg>
        <pc:spChg chg="add del mod">
          <ac:chgData name="Jonas Fuhl" userId="676bc0b4cf3ae8f5" providerId="LiveId" clId="{1EE6C7CA-89DE-4F73-B2F8-6695F7D52F2C}" dt="2019-01-24T19:02:35.854" v="1023"/>
          <ac:spMkLst>
            <pc:docMk/>
            <pc:sldMk cId="1356300509" sldId="258"/>
            <ac:spMk id="3" creationId="{23AD4B6F-D6D9-438F-AAFA-CD3535AB213C}"/>
          </ac:spMkLst>
        </pc:spChg>
        <pc:spChg chg="add del mod">
          <ac:chgData name="Jonas Fuhl" userId="676bc0b4cf3ae8f5" providerId="LiveId" clId="{1EE6C7CA-89DE-4F73-B2F8-6695F7D52F2C}" dt="2019-01-24T19:02:35.854" v="1023"/>
          <ac:spMkLst>
            <pc:docMk/>
            <pc:sldMk cId="1356300509" sldId="258"/>
            <ac:spMk id="4" creationId="{98C9571A-DE0F-4B20-B282-0AA0A6A13EA3}"/>
          </ac:spMkLst>
        </pc:spChg>
        <pc:spChg chg="add del mod">
          <ac:chgData name="Jonas Fuhl" userId="676bc0b4cf3ae8f5" providerId="LiveId" clId="{1EE6C7CA-89DE-4F73-B2F8-6695F7D52F2C}" dt="2019-01-24T19:02:35.854" v="1023"/>
          <ac:spMkLst>
            <pc:docMk/>
            <pc:sldMk cId="1356300509" sldId="258"/>
            <ac:spMk id="5" creationId="{D140E4D5-4404-4941-9237-858C018C88BC}"/>
          </ac:spMkLst>
        </pc:spChg>
        <pc:spChg chg="add del mod">
          <ac:chgData name="Jonas Fuhl" userId="676bc0b4cf3ae8f5" providerId="LiveId" clId="{1EE6C7CA-89DE-4F73-B2F8-6695F7D52F2C}" dt="2019-01-24T19:02:35.854" v="1023"/>
          <ac:spMkLst>
            <pc:docMk/>
            <pc:sldMk cId="1356300509" sldId="258"/>
            <ac:spMk id="6" creationId="{D3019DD6-BD7C-44CC-B730-CE51380E36B2}"/>
          </ac:spMkLst>
        </pc:spChg>
        <pc:spChg chg="add del mod">
          <ac:chgData name="Jonas Fuhl" userId="676bc0b4cf3ae8f5" providerId="LiveId" clId="{1EE6C7CA-89DE-4F73-B2F8-6695F7D52F2C}" dt="2019-01-24T19:02:35.854" v="1023"/>
          <ac:spMkLst>
            <pc:docMk/>
            <pc:sldMk cId="1356300509" sldId="258"/>
            <ac:spMk id="7" creationId="{DD4A5BBE-AC01-41E9-B055-C692704046AF}"/>
          </ac:spMkLst>
        </pc:spChg>
        <pc:spChg chg="add del mod">
          <ac:chgData name="Jonas Fuhl" userId="676bc0b4cf3ae8f5" providerId="LiveId" clId="{1EE6C7CA-89DE-4F73-B2F8-6695F7D52F2C}" dt="2019-01-24T19:02:35.854" v="1023"/>
          <ac:spMkLst>
            <pc:docMk/>
            <pc:sldMk cId="1356300509" sldId="258"/>
            <ac:spMk id="8" creationId="{CD2EA5C3-D937-4766-BAB4-D0B2B97448F2}"/>
          </ac:spMkLst>
        </pc:spChg>
        <pc:spChg chg="add del mod">
          <ac:chgData name="Jonas Fuhl" userId="676bc0b4cf3ae8f5" providerId="LiveId" clId="{1EE6C7CA-89DE-4F73-B2F8-6695F7D52F2C}" dt="2019-01-24T19:02:35.854" v="1023"/>
          <ac:spMkLst>
            <pc:docMk/>
            <pc:sldMk cId="1356300509" sldId="258"/>
            <ac:spMk id="9" creationId="{B1F3EC61-3B31-415A-949A-DAA00A86425A}"/>
          </ac:spMkLst>
        </pc:spChg>
        <pc:spChg chg="add del mod">
          <ac:chgData name="Jonas Fuhl" userId="676bc0b4cf3ae8f5" providerId="LiveId" clId="{1EE6C7CA-89DE-4F73-B2F8-6695F7D52F2C}" dt="2019-01-24T19:02:35.854" v="1023"/>
          <ac:spMkLst>
            <pc:docMk/>
            <pc:sldMk cId="1356300509" sldId="258"/>
            <ac:spMk id="10" creationId="{A4B29E92-542F-4D9A-BBEA-14315986FA79}"/>
          </ac:spMkLst>
        </pc:spChg>
        <pc:spChg chg="add del mod">
          <ac:chgData name="Jonas Fuhl" userId="676bc0b4cf3ae8f5" providerId="LiveId" clId="{1EE6C7CA-89DE-4F73-B2F8-6695F7D52F2C}" dt="2019-01-24T19:02:35.854" v="1023"/>
          <ac:spMkLst>
            <pc:docMk/>
            <pc:sldMk cId="1356300509" sldId="258"/>
            <ac:spMk id="11" creationId="{37172032-6B7C-4684-A278-FF69BAE66D61}"/>
          </ac:spMkLst>
        </pc:spChg>
        <pc:spChg chg="add del mod">
          <ac:chgData name="Jonas Fuhl" userId="676bc0b4cf3ae8f5" providerId="LiveId" clId="{1EE6C7CA-89DE-4F73-B2F8-6695F7D52F2C}" dt="2019-02-05T16:12:09.939" v="30886" actId="478"/>
          <ac:spMkLst>
            <pc:docMk/>
            <pc:sldMk cId="1356300509" sldId="258"/>
            <ac:spMk id="11" creationId="{F0E5027E-2775-400F-9C06-8FB5E15A61D2}"/>
          </ac:spMkLst>
        </pc:spChg>
        <pc:spChg chg="add del">
          <ac:chgData name="Jonas Fuhl" userId="676bc0b4cf3ae8f5" providerId="LiveId" clId="{1EE6C7CA-89DE-4F73-B2F8-6695F7D52F2C}" dt="2019-02-05T16:11:54.051" v="30883" actId="478"/>
          <ac:spMkLst>
            <pc:docMk/>
            <pc:sldMk cId="1356300509" sldId="258"/>
            <ac:spMk id="12" creationId="{AB964E0E-5E27-4362-AC77-0FBF177CEFDB}"/>
          </ac:spMkLst>
        </pc:spChg>
        <pc:spChg chg="add del mod">
          <ac:chgData name="Jonas Fuhl" userId="676bc0b4cf3ae8f5" providerId="LiveId" clId="{1EE6C7CA-89DE-4F73-B2F8-6695F7D52F2C}" dt="2019-01-24T19:02:35.854" v="1023"/>
          <ac:spMkLst>
            <pc:docMk/>
            <pc:sldMk cId="1356300509" sldId="258"/>
            <ac:spMk id="12" creationId="{AC70D893-CF7E-40C0-A652-882D37EAE314}"/>
          </ac:spMkLst>
        </pc:spChg>
        <pc:spChg chg="add mod">
          <ac:chgData name="Jonas Fuhl" userId="676bc0b4cf3ae8f5" providerId="LiveId" clId="{1EE6C7CA-89DE-4F73-B2F8-6695F7D52F2C}" dt="2019-01-24T18:36:51.585" v="712" actId="571"/>
          <ac:spMkLst>
            <pc:docMk/>
            <pc:sldMk cId="1356300509" sldId="258"/>
            <ac:spMk id="13" creationId="{E2928ED5-C9BB-4CF9-BB1C-137E0EB9B8E0}"/>
          </ac:spMkLst>
        </pc:spChg>
        <pc:spChg chg="add del mod">
          <ac:chgData name="Jonas Fuhl" userId="676bc0b4cf3ae8f5" providerId="LiveId" clId="{1EE6C7CA-89DE-4F73-B2F8-6695F7D52F2C}" dt="2019-02-05T18:08:01.476" v="31152" actId="478"/>
          <ac:spMkLst>
            <pc:docMk/>
            <pc:sldMk cId="1356300509" sldId="258"/>
            <ac:spMk id="13" creationId="{F716D210-BECC-4355-9123-F49170E07446}"/>
          </ac:spMkLst>
        </pc:spChg>
        <pc:spChg chg="add mod">
          <ac:chgData name="Jonas Fuhl" userId="676bc0b4cf3ae8f5" providerId="LiveId" clId="{1EE6C7CA-89DE-4F73-B2F8-6695F7D52F2C}" dt="2019-01-26T11:06:31.419" v="1893" actId="14861"/>
          <ac:spMkLst>
            <pc:docMk/>
            <pc:sldMk cId="1356300509" sldId="258"/>
            <ac:spMk id="14" creationId="{266CE5DC-603B-4E45-BCC5-0AE1EDFFF97C}"/>
          </ac:spMkLst>
        </pc:spChg>
        <pc:spChg chg="add del mod">
          <ac:chgData name="Jonas Fuhl" userId="676bc0b4cf3ae8f5" providerId="LiveId" clId="{1EE6C7CA-89DE-4F73-B2F8-6695F7D52F2C}" dt="2019-01-24T18:47:28.258" v="819" actId="478"/>
          <ac:spMkLst>
            <pc:docMk/>
            <pc:sldMk cId="1356300509" sldId="258"/>
            <ac:spMk id="15" creationId="{627786D1-1804-47E3-8B4B-DAE9205EDB03}"/>
          </ac:spMkLst>
        </pc:spChg>
        <pc:spChg chg="add del">
          <ac:chgData name="Jonas Fuhl" userId="676bc0b4cf3ae8f5" providerId="LiveId" clId="{1EE6C7CA-89DE-4F73-B2F8-6695F7D52F2C}" dt="2019-02-05T16:12:34.338" v="30892" actId="478"/>
          <ac:spMkLst>
            <pc:docMk/>
            <pc:sldMk cId="1356300509" sldId="258"/>
            <ac:spMk id="15" creationId="{76296EC4-4C5A-4D0F-BF69-61C4ACF9D13B}"/>
          </ac:spMkLst>
        </pc:spChg>
        <pc:spChg chg="add mod">
          <ac:chgData name="Jonas Fuhl" userId="676bc0b4cf3ae8f5" providerId="LiveId" clId="{1EE6C7CA-89DE-4F73-B2F8-6695F7D52F2C}" dt="2019-01-24T18:48:01.750" v="838" actId="207"/>
          <ac:spMkLst>
            <pc:docMk/>
            <pc:sldMk cId="1356300509" sldId="258"/>
            <ac:spMk id="16" creationId="{35F786C9-0B21-4CD9-898E-6D931DED7B09}"/>
          </ac:spMkLst>
        </pc:spChg>
        <pc:spChg chg="add mod">
          <ac:chgData name="Jonas Fuhl" userId="676bc0b4cf3ae8f5" providerId="LiveId" clId="{1EE6C7CA-89DE-4F73-B2F8-6695F7D52F2C}" dt="2019-02-05T18:08:19.440" v="31157" actId="1076"/>
          <ac:spMkLst>
            <pc:docMk/>
            <pc:sldMk cId="1356300509" sldId="258"/>
            <ac:spMk id="17" creationId="{4B3F059A-0037-4D1F-8B58-F74BA640B428}"/>
          </ac:spMkLst>
        </pc:spChg>
        <pc:spChg chg="add mod">
          <ac:chgData name="Jonas Fuhl" userId="676bc0b4cf3ae8f5" providerId="LiveId" clId="{1EE6C7CA-89DE-4F73-B2F8-6695F7D52F2C}" dt="2019-02-06T12:00:44.377" v="36112" actId="1076"/>
          <ac:spMkLst>
            <pc:docMk/>
            <pc:sldMk cId="1356300509" sldId="258"/>
            <ac:spMk id="18" creationId="{89934454-5197-43BC-8580-8EF0C5B0CAF2}"/>
          </ac:spMkLst>
        </pc:spChg>
        <pc:spChg chg="add mod">
          <ac:chgData name="Jonas Fuhl" userId="676bc0b4cf3ae8f5" providerId="LiveId" clId="{1EE6C7CA-89DE-4F73-B2F8-6695F7D52F2C}" dt="2019-02-05T18:08:04.019" v="31153" actId="1076"/>
          <ac:spMkLst>
            <pc:docMk/>
            <pc:sldMk cId="1356300509" sldId="258"/>
            <ac:spMk id="19" creationId="{B0CB33DB-259A-4C71-9B91-7B17631C4D46}"/>
          </ac:spMkLst>
        </pc:spChg>
        <pc:spChg chg="add mod">
          <ac:chgData name="Jonas Fuhl" userId="676bc0b4cf3ae8f5" providerId="LiveId" clId="{1EE6C7CA-89DE-4F73-B2F8-6695F7D52F2C}" dt="2019-02-05T16:13:17.810" v="30907" actId="1076"/>
          <ac:spMkLst>
            <pc:docMk/>
            <pc:sldMk cId="1356300509" sldId="258"/>
            <ac:spMk id="20" creationId="{E5EEE631-46BD-4EAD-8C6E-EB04FE979533}"/>
          </ac:spMkLst>
        </pc:spChg>
        <pc:spChg chg="add del mod">
          <ac:chgData name="Jonas Fuhl" userId="676bc0b4cf3ae8f5" providerId="LiveId" clId="{1EE6C7CA-89DE-4F73-B2F8-6695F7D52F2C}" dt="2019-02-05T18:08:09.218" v="31154" actId="478"/>
          <ac:spMkLst>
            <pc:docMk/>
            <pc:sldMk cId="1356300509" sldId="258"/>
            <ac:spMk id="21" creationId="{496862EF-0B57-4D69-9247-F7D704CB5232}"/>
          </ac:spMkLst>
        </pc:spChg>
        <pc:spChg chg="add mod ord">
          <ac:chgData name="Jonas Fuhl" userId="676bc0b4cf3ae8f5" providerId="LiveId" clId="{1EE6C7CA-89DE-4F73-B2F8-6695F7D52F2C}" dt="2019-02-05T18:07:57.623" v="31151" actId="20577"/>
          <ac:spMkLst>
            <pc:docMk/>
            <pc:sldMk cId="1356300509" sldId="258"/>
            <ac:spMk id="22" creationId="{F90768E9-47DD-446E-BD2D-F3AC618E01EA}"/>
          </ac:spMkLst>
        </pc:spChg>
        <pc:spChg chg="add del">
          <ac:chgData name="Jonas Fuhl" userId="676bc0b4cf3ae8f5" providerId="LiveId" clId="{1EE6C7CA-89DE-4F73-B2F8-6695F7D52F2C}" dt="2019-02-05T16:12:36.961" v="30894"/>
          <ac:spMkLst>
            <pc:docMk/>
            <pc:sldMk cId="1356300509" sldId="258"/>
            <ac:spMk id="23" creationId="{925CAB81-6E99-4546-87D3-BFEE71271B7B}"/>
          </ac:spMkLst>
        </pc:spChg>
        <pc:spChg chg="add mod">
          <ac:chgData name="Jonas Fuhl" userId="676bc0b4cf3ae8f5" providerId="LiveId" clId="{1EE6C7CA-89DE-4F73-B2F8-6695F7D52F2C}" dt="2019-02-06T12:00:41.638" v="36111" actId="1076"/>
          <ac:spMkLst>
            <pc:docMk/>
            <pc:sldMk cId="1356300509" sldId="258"/>
            <ac:spMk id="24" creationId="{EB4D27D1-B276-498A-B4EE-90D83119E816}"/>
          </ac:spMkLst>
        </pc:spChg>
        <pc:spChg chg="add mod">
          <ac:chgData name="Jonas Fuhl" userId="676bc0b4cf3ae8f5" providerId="LiveId" clId="{1EE6C7CA-89DE-4F73-B2F8-6695F7D52F2C}" dt="2019-02-05T16:13:17.810" v="30907" actId="1076"/>
          <ac:spMkLst>
            <pc:docMk/>
            <pc:sldMk cId="1356300509" sldId="258"/>
            <ac:spMk id="25" creationId="{DD3E8DDB-C9C9-4AB9-81F1-54D545D23AEA}"/>
          </ac:spMkLst>
        </pc:spChg>
        <pc:spChg chg="add del">
          <ac:chgData name="Jonas Fuhl" userId="676bc0b4cf3ae8f5" providerId="LiveId" clId="{1EE6C7CA-89DE-4F73-B2F8-6695F7D52F2C}" dt="2019-02-05T16:13:08.896" v="30906"/>
          <ac:spMkLst>
            <pc:docMk/>
            <pc:sldMk cId="1356300509" sldId="258"/>
            <ac:spMk id="26" creationId="{1C171E16-4E36-47B5-AF77-D9E1311290E4}"/>
          </ac:spMkLst>
        </pc:spChg>
        <pc:spChg chg="add del">
          <ac:chgData name="Jonas Fuhl" userId="676bc0b4cf3ae8f5" providerId="LiveId" clId="{1EE6C7CA-89DE-4F73-B2F8-6695F7D52F2C}" dt="2019-02-05T18:08:10.697" v="31156"/>
          <ac:spMkLst>
            <pc:docMk/>
            <pc:sldMk cId="1356300509" sldId="258"/>
            <ac:spMk id="27" creationId="{7E6CE2C1-8981-4723-9AAA-6178ED79438D}"/>
          </ac:spMkLst>
        </pc:spChg>
        <pc:spChg chg="add">
          <ac:chgData name="Jonas Fuhl" userId="676bc0b4cf3ae8f5" providerId="LiveId" clId="{1EE6C7CA-89DE-4F73-B2F8-6695F7D52F2C}" dt="2019-02-05T18:08:19.998" v="31158"/>
          <ac:spMkLst>
            <pc:docMk/>
            <pc:sldMk cId="1356300509" sldId="258"/>
            <ac:spMk id="28" creationId="{E0F61D6D-7230-4B79-AC8A-47E7B0D3E728}"/>
          </ac:spMkLst>
        </pc:spChg>
      </pc:sldChg>
      <pc:sldChg chg="addSp delSp modSp add ord modTransition delAnim modAnim modNotesTx">
        <pc:chgData name="Jonas Fuhl" userId="676bc0b4cf3ae8f5" providerId="LiveId" clId="{1EE6C7CA-89DE-4F73-B2F8-6695F7D52F2C}" dt="2019-02-05T18:31:55.492" v="31485" actId="1037"/>
        <pc:sldMkLst>
          <pc:docMk/>
          <pc:sldMk cId="1619830124" sldId="259"/>
        </pc:sldMkLst>
        <pc:spChg chg="del">
          <ac:chgData name="Jonas Fuhl" userId="676bc0b4cf3ae8f5" providerId="LiveId" clId="{1EE6C7CA-89DE-4F73-B2F8-6695F7D52F2C}" dt="2019-01-24T19:06:59.126" v="1184"/>
          <ac:spMkLst>
            <pc:docMk/>
            <pc:sldMk cId="1619830124" sldId="259"/>
            <ac:spMk id="2" creationId="{1B5662E8-06DB-41FA-AC62-BE957D6FAA06}"/>
          </ac:spMkLst>
        </pc:spChg>
        <pc:spChg chg="add del mod">
          <ac:chgData name="Jonas Fuhl" userId="676bc0b4cf3ae8f5" providerId="LiveId" clId="{1EE6C7CA-89DE-4F73-B2F8-6695F7D52F2C}" dt="2019-01-26T13:56:44.525" v="5831" actId="478"/>
          <ac:spMkLst>
            <pc:docMk/>
            <pc:sldMk cId="1619830124" sldId="259"/>
            <ac:spMk id="3" creationId="{8042BC14-7A04-4636-8353-125E6BA566C9}"/>
          </ac:spMkLst>
        </pc:spChg>
        <pc:spChg chg="add del mod">
          <ac:chgData name="Jonas Fuhl" userId="676bc0b4cf3ae8f5" providerId="LiveId" clId="{1EE6C7CA-89DE-4F73-B2F8-6695F7D52F2C}" dt="2019-01-26T13:56:44.525" v="5831" actId="478"/>
          <ac:spMkLst>
            <pc:docMk/>
            <pc:sldMk cId="1619830124" sldId="259"/>
            <ac:spMk id="4" creationId="{3BDCCDFB-DD70-46CC-B020-9FCACF77FAE6}"/>
          </ac:spMkLst>
        </pc:spChg>
        <pc:spChg chg="add del mod">
          <ac:chgData name="Jonas Fuhl" userId="676bc0b4cf3ae8f5" providerId="LiveId" clId="{1EE6C7CA-89DE-4F73-B2F8-6695F7D52F2C}" dt="2019-01-26T13:56:44.525" v="5831" actId="478"/>
          <ac:spMkLst>
            <pc:docMk/>
            <pc:sldMk cId="1619830124" sldId="259"/>
            <ac:spMk id="5" creationId="{DF8555E1-CC82-4B18-B3AC-9914570531FD}"/>
          </ac:spMkLst>
        </pc:spChg>
        <pc:spChg chg="add del mod">
          <ac:chgData name="Jonas Fuhl" userId="676bc0b4cf3ae8f5" providerId="LiveId" clId="{1EE6C7CA-89DE-4F73-B2F8-6695F7D52F2C}" dt="2019-01-26T13:56:44.525" v="5831" actId="478"/>
          <ac:spMkLst>
            <pc:docMk/>
            <pc:sldMk cId="1619830124" sldId="259"/>
            <ac:spMk id="6" creationId="{926E566A-CE54-418F-A1B5-472D329A7B39}"/>
          </ac:spMkLst>
        </pc:spChg>
        <pc:spChg chg="add del mod">
          <ac:chgData name="Jonas Fuhl" userId="676bc0b4cf3ae8f5" providerId="LiveId" clId="{1EE6C7CA-89DE-4F73-B2F8-6695F7D52F2C}" dt="2019-01-26T13:56:44.525" v="5831" actId="478"/>
          <ac:spMkLst>
            <pc:docMk/>
            <pc:sldMk cId="1619830124" sldId="259"/>
            <ac:spMk id="7" creationId="{35DB5CD3-78C6-4D8E-8856-C42DCB86CEDB}"/>
          </ac:spMkLst>
        </pc:spChg>
        <pc:spChg chg="add del mod">
          <ac:chgData name="Jonas Fuhl" userId="676bc0b4cf3ae8f5" providerId="LiveId" clId="{1EE6C7CA-89DE-4F73-B2F8-6695F7D52F2C}" dt="2019-01-26T13:56:44.525" v="5831" actId="478"/>
          <ac:spMkLst>
            <pc:docMk/>
            <pc:sldMk cId="1619830124" sldId="259"/>
            <ac:spMk id="8" creationId="{98428227-69BD-45E6-B72B-8E6CA6F7AC1E}"/>
          </ac:spMkLst>
        </pc:spChg>
        <pc:spChg chg="add del mod">
          <ac:chgData name="Jonas Fuhl" userId="676bc0b4cf3ae8f5" providerId="LiveId" clId="{1EE6C7CA-89DE-4F73-B2F8-6695F7D52F2C}" dt="2019-01-26T13:56:44.525" v="5831" actId="478"/>
          <ac:spMkLst>
            <pc:docMk/>
            <pc:sldMk cId="1619830124" sldId="259"/>
            <ac:spMk id="9" creationId="{30AF1353-F1A2-46AA-96FA-06538E53B0FA}"/>
          </ac:spMkLst>
        </pc:spChg>
        <pc:spChg chg="add del mod">
          <ac:chgData name="Jonas Fuhl" userId="676bc0b4cf3ae8f5" providerId="LiveId" clId="{1EE6C7CA-89DE-4F73-B2F8-6695F7D52F2C}" dt="2019-01-26T13:56:44.525" v="5831" actId="478"/>
          <ac:spMkLst>
            <pc:docMk/>
            <pc:sldMk cId="1619830124" sldId="259"/>
            <ac:spMk id="10" creationId="{2629A679-FBCB-480F-B13F-D0F563EAA72B}"/>
          </ac:spMkLst>
        </pc:spChg>
        <pc:spChg chg="add del mod">
          <ac:chgData name="Jonas Fuhl" userId="676bc0b4cf3ae8f5" providerId="LiveId" clId="{1EE6C7CA-89DE-4F73-B2F8-6695F7D52F2C}" dt="2019-01-26T13:56:44.525" v="5831" actId="478"/>
          <ac:spMkLst>
            <pc:docMk/>
            <pc:sldMk cId="1619830124" sldId="259"/>
            <ac:spMk id="11" creationId="{3CAD5D95-0ED5-4069-A64B-BB5052360B2B}"/>
          </ac:spMkLst>
        </pc:spChg>
        <pc:spChg chg="add del mod">
          <ac:chgData name="Jonas Fuhl" userId="676bc0b4cf3ae8f5" providerId="LiveId" clId="{1EE6C7CA-89DE-4F73-B2F8-6695F7D52F2C}" dt="2019-01-26T13:56:44.525" v="5831" actId="478"/>
          <ac:spMkLst>
            <pc:docMk/>
            <pc:sldMk cId="1619830124" sldId="259"/>
            <ac:spMk id="12" creationId="{B8E7BFAF-DC2C-4CA6-8BF8-704DFCA0F9FD}"/>
          </ac:spMkLst>
        </pc:spChg>
        <pc:spChg chg="add del">
          <ac:chgData name="Jonas Fuhl" userId="676bc0b4cf3ae8f5" providerId="LiveId" clId="{1EE6C7CA-89DE-4F73-B2F8-6695F7D52F2C}" dt="2019-01-26T11:06:39.381" v="1894" actId="478"/>
          <ac:spMkLst>
            <pc:docMk/>
            <pc:sldMk cId="1619830124" sldId="259"/>
            <ac:spMk id="13" creationId="{520A39AC-8FED-4050-9E50-59084C8C3FBE}"/>
          </ac:spMkLst>
        </pc:spChg>
        <pc:spChg chg="add">
          <ac:chgData name="Jonas Fuhl" userId="676bc0b4cf3ae8f5" providerId="LiveId" clId="{1EE6C7CA-89DE-4F73-B2F8-6695F7D52F2C}" dt="2019-01-24T19:06:44.699" v="1182"/>
          <ac:spMkLst>
            <pc:docMk/>
            <pc:sldMk cId="1619830124" sldId="259"/>
            <ac:spMk id="14" creationId="{8EEBE18C-3557-4313-8F42-3A16B85044F7}"/>
          </ac:spMkLst>
        </pc:spChg>
        <pc:spChg chg="add mod">
          <ac:chgData name="Jonas Fuhl" userId="676bc0b4cf3ae8f5" providerId="LiveId" clId="{1EE6C7CA-89DE-4F73-B2F8-6695F7D52F2C}" dt="2019-02-05T18:29:01.527" v="31334" actId="6549"/>
          <ac:spMkLst>
            <pc:docMk/>
            <pc:sldMk cId="1619830124" sldId="259"/>
            <ac:spMk id="15" creationId="{62B85DFB-2539-44EF-AE15-569F5B28E39A}"/>
          </ac:spMkLst>
        </pc:spChg>
        <pc:spChg chg="add ord">
          <ac:chgData name="Jonas Fuhl" userId="676bc0b4cf3ae8f5" providerId="LiveId" clId="{1EE6C7CA-89DE-4F73-B2F8-6695F7D52F2C}" dt="2019-01-26T11:06:47.951" v="1896" actId="167"/>
          <ac:spMkLst>
            <pc:docMk/>
            <pc:sldMk cId="1619830124" sldId="259"/>
            <ac:spMk id="16" creationId="{255289EC-CBB7-449E-8B21-56515A95C04F}"/>
          </ac:spMkLst>
        </pc:spChg>
        <pc:spChg chg="add del mod">
          <ac:chgData name="Jonas Fuhl" userId="676bc0b4cf3ae8f5" providerId="LiveId" clId="{1EE6C7CA-89DE-4F73-B2F8-6695F7D52F2C}" dt="2019-01-24T19:16:40.494" v="1187"/>
          <ac:spMkLst>
            <pc:docMk/>
            <pc:sldMk cId="1619830124" sldId="259"/>
            <ac:spMk id="16" creationId="{9A6ACD76-954B-4501-B1BB-D2622F157364}"/>
          </ac:spMkLst>
        </pc:spChg>
        <pc:spChg chg="add mod">
          <ac:chgData name="Jonas Fuhl" userId="676bc0b4cf3ae8f5" providerId="LiveId" clId="{1EE6C7CA-89DE-4F73-B2F8-6695F7D52F2C}" dt="2019-02-05T18:31:55.492" v="31485" actId="1037"/>
          <ac:spMkLst>
            <pc:docMk/>
            <pc:sldMk cId="1619830124" sldId="259"/>
            <ac:spMk id="17" creationId="{4662F1CB-C483-4BA1-9550-C3D908F42B5D}"/>
          </ac:spMkLst>
        </pc:spChg>
        <pc:spChg chg="add mod">
          <ac:chgData name="Jonas Fuhl" userId="676bc0b4cf3ae8f5" providerId="LiveId" clId="{1EE6C7CA-89DE-4F73-B2F8-6695F7D52F2C}" dt="2019-02-05T18:25:13.829" v="31332" actId="1076"/>
          <ac:spMkLst>
            <pc:docMk/>
            <pc:sldMk cId="1619830124" sldId="259"/>
            <ac:spMk id="18" creationId="{7C5DB2B2-8796-49D9-BE09-6DB54908E4A0}"/>
          </ac:spMkLst>
        </pc:spChg>
        <pc:spChg chg="add mod">
          <ac:chgData name="Jonas Fuhl" userId="676bc0b4cf3ae8f5" providerId="LiveId" clId="{1EE6C7CA-89DE-4F73-B2F8-6695F7D52F2C}" dt="2019-02-05T18:12:56.441" v="31269" actId="207"/>
          <ac:spMkLst>
            <pc:docMk/>
            <pc:sldMk cId="1619830124" sldId="259"/>
            <ac:spMk id="19" creationId="{AD835F64-9762-4E99-9E00-809966886F2C}"/>
          </ac:spMkLst>
        </pc:spChg>
        <pc:spChg chg="add">
          <ac:chgData name="Jonas Fuhl" userId="676bc0b4cf3ae8f5" providerId="LiveId" clId="{1EE6C7CA-89DE-4F73-B2F8-6695F7D52F2C}" dt="2019-01-26T13:56:44.817" v="5832"/>
          <ac:spMkLst>
            <pc:docMk/>
            <pc:sldMk cId="1619830124" sldId="259"/>
            <ac:spMk id="20" creationId="{A8F05441-5B2C-4D97-B7F9-225F2F97E37E}"/>
          </ac:spMkLst>
        </pc:spChg>
        <pc:spChg chg="add mod">
          <ac:chgData name="Jonas Fuhl" userId="676bc0b4cf3ae8f5" providerId="LiveId" clId="{1EE6C7CA-89DE-4F73-B2F8-6695F7D52F2C}" dt="2019-02-05T18:13:11.272" v="31273" actId="207"/>
          <ac:spMkLst>
            <pc:docMk/>
            <pc:sldMk cId="1619830124" sldId="259"/>
            <ac:spMk id="21" creationId="{D624A660-D497-4611-8427-B78B6E10983A}"/>
          </ac:spMkLst>
        </pc:spChg>
        <pc:spChg chg="add mod">
          <ac:chgData name="Jonas Fuhl" userId="676bc0b4cf3ae8f5" providerId="LiveId" clId="{1EE6C7CA-89DE-4F73-B2F8-6695F7D52F2C}" dt="2019-02-05T18:25:16.634" v="31333" actId="1076"/>
          <ac:spMkLst>
            <pc:docMk/>
            <pc:sldMk cId="1619830124" sldId="259"/>
            <ac:spMk id="22" creationId="{4C6E279F-5A80-48C0-AA39-32DFF356C752}"/>
          </ac:spMkLst>
        </pc:spChg>
        <pc:spChg chg="add del">
          <ac:chgData name="Jonas Fuhl" userId="676bc0b4cf3ae8f5" providerId="LiveId" clId="{1EE6C7CA-89DE-4F73-B2F8-6695F7D52F2C}" dt="2019-02-05T18:06:29.570" v="31097" actId="478"/>
          <ac:spMkLst>
            <pc:docMk/>
            <pc:sldMk cId="1619830124" sldId="259"/>
            <ac:spMk id="23" creationId="{F3F152F7-C45E-4341-937D-B2AB3349B048}"/>
          </ac:spMkLst>
        </pc:spChg>
        <pc:spChg chg="add mod">
          <ac:chgData name="Jonas Fuhl" userId="676bc0b4cf3ae8f5" providerId="LiveId" clId="{1EE6C7CA-89DE-4F73-B2F8-6695F7D52F2C}" dt="2019-02-05T18:11:09.897" v="31239" actId="1076"/>
          <ac:spMkLst>
            <pc:docMk/>
            <pc:sldMk cId="1619830124" sldId="259"/>
            <ac:spMk id="24" creationId="{6670B3F5-57A9-412D-B549-DDB0EDD8EC82}"/>
          </ac:spMkLst>
        </pc:spChg>
        <pc:spChg chg="add del mod">
          <ac:chgData name="Jonas Fuhl" userId="676bc0b4cf3ae8f5" providerId="LiveId" clId="{1EE6C7CA-89DE-4F73-B2F8-6695F7D52F2C}" dt="2019-02-05T18:06:28.316" v="31096" actId="478"/>
          <ac:spMkLst>
            <pc:docMk/>
            <pc:sldMk cId="1619830124" sldId="259"/>
            <ac:spMk id="25" creationId="{073643FA-7BFC-4040-B652-91D298D809C6}"/>
          </ac:spMkLst>
        </pc:spChg>
        <pc:spChg chg="add del">
          <ac:chgData name="Jonas Fuhl" userId="676bc0b4cf3ae8f5" providerId="LiveId" clId="{1EE6C7CA-89DE-4F73-B2F8-6695F7D52F2C}" dt="2019-02-05T18:06:30.862" v="31098" actId="478"/>
          <ac:spMkLst>
            <pc:docMk/>
            <pc:sldMk cId="1619830124" sldId="259"/>
            <ac:spMk id="26" creationId="{D8B51BE8-B32F-46A9-B5B7-D744F1B2612F}"/>
          </ac:spMkLst>
        </pc:spChg>
        <pc:spChg chg="add del mod">
          <ac:chgData name="Jonas Fuhl" userId="676bc0b4cf3ae8f5" providerId="LiveId" clId="{1EE6C7CA-89DE-4F73-B2F8-6695F7D52F2C}" dt="2019-02-05T18:07:47.910" v="31145" actId="478"/>
          <ac:spMkLst>
            <pc:docMk/>
            <pc:sldMk cId="1619830124" sldId="259"/>
            <ac:spMk id="27" creationId="{24C4769E-057F-4A11-A5E5-CBAFC3B921BD}"/>
          </ac:spMkLst>
        </pc:spChg>
        <pc:spChg chg="add mod">
          <ac:chgData name="Jonas Fuhl" userId="676bc0b4cf3ae8f5" providerId="LiveId" clId="{1EE6C7CA-89DE-4F73-B2F8-6695F7D52F2C}" dt="2019-02-05T18:11:03.357" v="31238" actId="1076"/>
          <ac:spMkLst>
            <pc:docMk/>
            <pc:sldMk cId="1619830124" sldId="259"/>
            <ac:spMk id="28" creationId="{E7E8B676-ADC1-4C25-95FE-FC4C8203F4E7}"/>
          </ac:spMkLst>
        </pc:spChg>
        <pc:spChg chg="add del mod">
          <ac:chgData name="Jonas Fuhl" userId="676bc0b4cf3ae8f5" providerId="LiveId" clId="{1EE6C7CA-89DE-4F73-B2F8-6695F7D52F2C}" dt="2019-02-05T18:06:04.314" v="31058" actId="478"/>
          <ac:spMkLst>
            <pc:docMk/>
            <pc:sldMk cId="1619830124" sldId="259"/>
            <ac:spMk id="29" creationId="{50A3B607-A3F0-4FDB-B8B6-D91ECE2B972A}"/>
          </ac:spMkLst>
        </pc:spChg>
        <pc:spChg chg="add mod">
          <ac:chgData name="Jonas Fuhl" userId="676bc0b4cf3ae8f5" providerId="LiveId" clId="{1EE6C7CA-89DE-4F73-B2F8-6695F7D52F2C}" dt="2019-02-05T18:10:01.835" v="31218" actId="1076"/>
          <ac:spMkLst>
            <pc:docMk/>
            <pc:sldMk cId="1619830124" sldId="259"/>
            <ac:spMk id="30" creationId="{940125FE-CDC7-47DB-AB13-75ACA916F58E}"/>
          </ac:spMkLst>
        </pc:spChg>
        <pc:spChg chg="add mod">
          <ac:chgData name="Jonas Fuhl" userId="676bc0b4cf3ae8f5" providerId="LiveId" clId="{1EE6C7CA-89DE-4F73-B2F8-6695F7D52F2C}" dt="2019-02-05T18:12:20.789" v="31265" actId="6549"/>
          <ac:spMkLst>
            <pc:docMk/>
            <pc:sldMk cId="1619830124" sldId="259"/>
            <ac:spMk id="31" creationId="{23F86BA4-7CF2-4B37-8592-9B1078CB08D7}"/>
          </ac:spMkLst>
        </pc:spChg>
        <pc:spChg chg="add mod">
          <ac:chgData name="Jonas Fuhl" userId="676bc0b4cf3ae8f5" providerId="LiveId" clId="{1EE6C7CA-89DE-4F73-B2F8-6695F7D52F2C}" dt="2019-02-05T18:12:14.946" v="31254" actId="20577"/>
          <ac:spMkLst>
            <pc:docMk/>
            <pc:sldMk cId="1619830124" sldId="259"/>
            <ac:spMk id="32" creationId="{35985A08-ACFE-4F44-9455-07C67C837E88}"/>
          </ac:spMkLst>
        </pc:spChg>
        <pc:spChg chg="add mod">
          <ac:chgData name="Jonas Fuhl" userId="676bc0b4cf3ae8f5" providerId="LiveId" clId="{1EE6C7CA-89DE-4F73-B2F8-6695F7D52F2C}" dt="2019-02-05T18:09:34.203" v="31192" actId="1035"/>
          <ac:spMkLst>
            <pc:docMk/>
            <pc:sldMk cId="1619830124" sldId="259"/>
            <ac:spMk id="33" creationId="{271998C4-5635-40FA-BFE8-24BABD318F0B}"/>
          </ac:spMkLst>
        </pc:spChg>
        <pc:spChg chg="add del mod">
          <ac:chgData name="Jonas Fuhl" userId="676bc0b4cf3ae8f5" providerId="LiveId" clId="{1EE6C7CA-89DE-4F73-B2F8-6695F7D52F2C}" dt="2019-02-05T18:07:43.022" v="31144" actId="478"/>
          <ac:spMkLst>
            <pc:docMk/>
            <pc:sldMk cId="1619830124" sldId="259"/>
            <ac:spMk id="34" creationId="{C988233E-B16C-41C5-BE63-5EDAADD8398C}"/>
          </ac:spMkLst>
        </pc:spChg>
        <pc:spChg chg="add mod">
          <ac:chgData name="Jonas Fuhl" userId="676bc0b4cf3ae8f5" providerId="LiveId" clId="{1EE6C7CA-89DE-4F73-B2F8-6695F7D52F2C}" dt="2019-02-05T18:09:37.892" v="31193" actId="1037"/>
          <ac:spMkLst>
            <pc:docMk/>
            <pc:sldMk cId="1619830124" sldId="259"/>
            <ac:spMk id="35" creationId="{48113AAD-45D9-4E46-8FEB-CAB1157AD23B}"/>
          </ac:spMkLst>
        </pc:spChg>
        <pc:spChg chg="add del mod">
          <ac:chgData name="Jonas Fuhl" userId="676bc0b4cf3ae8f5" providerId="LiveId" clId="{1EE6C7CA-89DE-4F73-B2F8-6695F7D52F2C}" dt="2019-02-05T18:11:45.239" v="31245" actId="478"/>
          <ac:spMkLst>
            <pc:docMk/>
            <pc:sldMk cId="1619830124" sldId="259"/>
            <ac:spMk id="36" creationId="{BC6F8AC2-ECD8-4BA8-9441-41681322422C}"/>
          </ac:spMkLst>
        </pc:spChg>
        <pc:spChg chg="add del mod">
          <ac:chgData name="Jonas Fuhl" userId="676bc0b4cf3ae8f5" providerId="LiveId" clId="{1EE6C7CA-89DE-4F73-B2F8-6695F7D52F2C}" dt="2019-02-05T18:11:43.636" v="31244" actId="478"/>
          <ac:spMkLst>
            <pc:docMk/>
            <pc:sldMk cId="1619830124" sldId="259"/>
            <ac:spMk id="37" creationId="{C8172981-4F0D-432A-BE1B-32151D2A930D}"/>
          </ac:spMkLst>
        </pc:spChg>
        <pc:spChg chg="add mod">
          <ac:chgData name="Jonas Fuhl" userId="676bc0b4cf3ae8f5" providerId="LiveId" clId="{1EE6C7CA-89DE-4F73-B2F8-6695F7D52F2C}" dt="2019-02-05T18:13:11.272" v="31273" actId="207"/>
          <ac:spMkLst>
            <pc:docMk/>
            <pc:sldMk cId="1619830124" sldId="259"/>
            <ac:spMk id="38" creationId="{8F07D58A-BD94-4B72-8A8A-3CCC15A155E5}"/>
          </ac:spMkLst>
        </pc:spChg>
        <pc:spChg chg="add del mod">
          <ac:chgData name="Jonas Fuhl" userId="676bc0b4cf3ae8f5" providerId="LiveId" clId="{1EE6C7CA-89DE-4F73-B2F8-6695F7D52F2C}" dt="2019-02-05T18:11:42.532" v="31243" actId="478"/>
          <ac:spMkLst>
            <pc:docMk/>
            <pc:sldMk cId="1619830124" sldId="259"/>
            <ac:spMk id="39" creationId="{4DFC21EB-9FDC-4821-B56E-367FF9D28AD6}"/>
          </ac:spMkLst>
        </pc:spChg>
        <pc:spChg chg="add mod">
          <ac:chgData name="Jonas Fuhl" userId="676bc0b4cf3ae8f5" providerId="LiveId" clId="{1EE6C7CA-89DE-4F73-B2F8-6695F7D52F2C}" dt="2019-02-05T18:10:49.527" v="31227" actId="571"/>
          <ac:spMkLst>
            <pc:docMk/>
            <pc:sldMk cId="1619830124" sldId="259"/>
            <ac:spMk id="40" creationId="{EE874EEA-C76E-4CEA-AD74-7BA0B1741EAC}"/>
          </ac:spMkLst>
        </pc:spChg>
        <pc:spChg chg="add del mod">
          <ac:chgData name="Jonas Fuhl" userId="676bc0b4cf3ae8f5" providerId="LiveId" clId="{1EE6C7CA-89DE-4F73-B2F8-6695F7D52F2C}" dt="2019-02-05T18:11:40.410" v="31242" actId="478"/>
          <ac:spMkLst>
            <pc:docMk/>
            <pc:sldMk cId="1619830124" sldId="259"/>
            <ac:spMk id="41" creationId="{6BCC9FA9-1F97-4290-99E2-2A8FF31F2FF3}"/>
          </ac:spMkLst>
        </pc:spChg>
        <pc:spChg chg="add del mod">
          <ac:chgData name="Jonas Fuhl" userId="676bc0b4cf3ae8f5" providerId="LiveId" clId="{1EE6C7CA-89DE-4F73-B2F8-6695F7D52F2C}" dt="2019-02-05T18:13:04.782" v="31270" actId="478"/>
          <ac:spMkLst>
            <pc:docMk/>
            <pc:sldMk cId="1619830124" sldId="259"/>
            <ac:spMk id="42" creationId="{8AE384E7-FAA9-4366-AD27-677AF4FA7BE0}"/>
          </ac:spMkLst>
        </pc:spChg>
        <pc:spChg chg="add del mod">
          <ac:chgData name="Jonas Fuhl" userId="676bc0b4cf3ae8f5" providerId="LiveId" clId="{1EE6C7CA-89DE-4F73-B2F8-6695F7D52F2C}" dt="2019-02-05T18:13:13.651" v="31274" actId="478"/>
          <ac:spMkLst>
            <pc:docMk/>
            <pc:sldMk cId="1619830124" sldId="259"/>
            <ac:spMk id="43" creationId="{9915E0FE-1176-49B6-AAAA-95010F9CD65E}"/>
          </ac:spMkLst>
        </pc:spChg>
        <pc:spChg chg="add del mod">
          <ac:chgData name="Jonas Fuhl" userId="676bc0b4cf3ae8f5" providerId="LiveId" clId="{1EE6C7CA-89DE-4F73-B2F8-6695F7D52F2C}" dt="2019-02-05T18:13:16.399" v="31275" actId="478"/>
          <ac:spMkLst>
            <pc:docMk/>
            <pc:sldMk cId="1619830124" sldId="259"/>
            <ac:spMk id="44" creationId="{65D19E27-103B-4350-816C-5652149C0EE8}"/>
          </ac:spMkLst>
        </pc:spChg>
      </pc:sldChg>
      <pc:sldChg chg="addSp delSp modSp ord modTransition delCm modCm modNotesTx">
        <pc:chgData name="Jonas Fuhl" userId="676bc0b4cf3ae8f5" providerId="LiveId" clId="{1EE6C7CA-89DE-4F73-B2F8-6695F7D52F2C}" dt="2019-02-06T14:01:53.998" v="36902" actId="20577"/>
        <pc:sldMkLst>
          <pc:docMk/>
          <pc:sldMk cId="3768534187" sldId="261"/>
        </pc:sldMkLst>
        <pc:spChg chg="del mod">
          <ac:chgData name="Jonas Fuhl" userId="676bc0b4cf3ae8f5" providerId="LiveId" clId="{1EE6C7CA-89DE-4F73-B2F8-6695F7D52F2C}" dt="2019-01-26T16:41:22.519" v="9660" actId="478"/>
          <ac:spMkLst>
            <pc:docMk/>
            <pc:sldMk cId="3768534187" sldId="261"/>
            <ac:spMk id="2" creationId="{E89E1C08-9087-418E-BFE5-DF3BA6F3F17E}"/>
          </ac:spMkLst>
        </pc:spChg>
        <pc:spChg chg="del">
          <ac:chgData name="Jonas Fuhl" userId="676bc0b4cf3ae8f5" providerId="LiveId" clId="{1EE6C7CA-89DE-4F73-B2F8-6695F7D52F2C}" dt="2019-01-26T11:07:12.162" v="1907" actId="478"/>
          <ac:spMkLst>
            <pc:docMk/>
            <pc:sldMk cId="3768534187" sldId="261"/>
            <ac:spMk id="13" creationId="{520A39AC-8FED-4050-9E50-59084C8C3FBE}"/>
          </ac:spMkLst>
        </pc:spChg>
        <pc:spChg chg="mod">
          <ac:chgData name="Jonas Fuhl" userId="676bc0b4cf3ae8f5" providerId="LiveId" clId="{1EE6C7CA-89DE-4F73-B2F8-6695F7D52F2C}" dt="2019-02-05T18:29:04.009" v="31335" actId="6549"/>
          <ac:spMkLst>
            <pc:docMk/>
            <pc:sldMk cId="3768534187" sldId="261"/>
            <ac:spMk id="15" creationId="{62B85DFB-2539-44EF-AE15-569F5B28E39A}"/>
          </ac:spMkLst>
        </pc:spChg>
        <pc:spChg chg="mod">
          <ac:chgData name="Jonas Fuhl" userId="676bc0b4cf3ae8f5" providerId="LiveId" clId="{1EE6C7CA-89DE-4F73-B2F8-6695F7D52F2C}" dt="2019-01-26T11:38:00.074" v="3320" actId="207"/>
          <ac:spMkLst>
            <pc:docMk/>
            <pc:sldMk cId="3768534187" sldId="261"/>
            <ac:spMk id="16" creationId="{13B463CF-F6C8-4194-BDC8-EF1321AA601F}"/>
          </ac:spMkLst>
        </pc:spChg>
        <pc:spChg chg="mod">
          <ac:chgData name="Jonas Fuhl" userId="676bc0b4cf3ae8f5" providerId="LiveId" clId="{1EE6C7CA-89DE-4F73-B2F8-6695F7D52F2C}" dt="2019-01-26T11:37:52.912" v="3319" actId="207"/>
          <ac:spMkLst>
            <pc:docMk/>
            <pc:sldMk cId="3768534187" sldId="261"/>
            <ac:spMk id="17" creationId="{4662F1CB-C483-4BA1-9550-C3D908F42B5D}"/>
          </ac:spMkLst>
        </pc:spChg>
        <pc:spChg chg="del mod">
          <ac:chgData name="Jonas Fuhl" userId="676bc0b4cf3ae8f5" providerId="LiveId" clId="{1EE6C7CA-89DE-4F73-B2F8-6695F7D52F2C}" dt="2019-01-26T11:20:40.942" v="2071" actId="478"/>
          <ac:spMkLst>
            <pc:docMk/>
            <pc:sldMk cId="3768534187" sldId="261"/>
            <ac:spMk id="18" creationId="{A3E8E20F-2880-4621-9629-15445A75C19D}"/>
          </ac:spMkLst>
        </pc:spChg>
        <pc:spChg chg="del">
          <ac:chgData name="Jonas Fuhl" userId="676bc0b4cf3ae8f5" providerId="LiveId" clId="{1EE6C7CA-89DE-4F73-B2F8-6695F7D52F2C}" dt="2019-01-26T13:56:31.255" v="5829" actId="478"/>
          <ac:spMkLst>
            <pc:docMk/>
            <pc:sldMk cId="3768534187" sldId="261"/>
            <ac:spMk id="19" creationId="{23C0692B-DFC7-4D4F-8083-D1796E43F1B8}"/>
          </ac:spMkLst>
        </pc:spChg>
        <pc:spChg chg="del mod">
          <ac:chgData name="Jonas Fuhl" userId="676bc0b4cf3ae8f5" providerId="LiveId" clId="{1EE6C7CA-89DE-4F73-B2F8-6695F7D52F2C}" dt="2019-01-26T13:56:31.255" v="5829" actId="478"/>
          <ac:spMkLst>
            <pc:docMk/>
            <pc:sldMk cId="3768534187" sldId="261"/>
            <ac:spMk id="20" creationId="{207FBABD-04CF-4AF3-88FA-7896A324A564}"/>
          </ac:spMkLst>
        </pc:spChg>
        <pc:spChg chg="del">
          <ac:chgData name="Jonas Fuhl" userId="676bc0b4cf3ae8f5" providerId="LiveId" clId="{1EE6C7CA-89DE-4F73-B2F8-6695F7D52F2C}" dt="2019-01-26T13:56:31.255" v="5829" actId="478"/>
          <ac:spMkLst>
            <pc:docMk/>
            <pc:sldMk cId="3768534187" sldId="261"/>
            <ac:spMk id="21" creationId="{C41818EA-7837-4C30-A473-122ACCC3262D}"/>
          </ac:spMkLst>
        </pc:spChg>
        <pc:spChg chg="del">
          <ac:chgData name="Jonas Fuhl" userId="676bc0b4cf3ae8f5" providerId="LiveId" clId="{1EE6C7CA-89DE-4F73-B2F8-6695F7D52F2C}" dt="2019-01-26T13:56:31.255" v="5829" actId="478"/>
          <ac:spMkLst>
            <pc:docMk/>
            <pc:sldMk cId="3768534187" sldId="261"/>
            <ac:spMk id="22" creationId="{CA2C7233-22E2-4C17-BD1B-7FD50B929A7F}"/>
          </ac:spMkLst>
        </pc:spChg>
        <pc:spChg chg="del">
          <ac:chgData name="Jonas Fuhl" userId="676bc0b4cf3ae8f5" providerId="LiveId" clId="{1EE6C7CA-89DE-4F73-B2F8-6695F7D52F2C}" dt="2019-01-26T13:56:31.255" v="5829" actId="478"/>
          <ac:spMkLst>
            <pc:docMk/>
            <pc:sldMk cId="3768534187" sldId="261"/>
            <ac:spMk id="23" creationId="{94240564-4FFF-4202-B984-36277D2D2855}"/>
          </ac:spMkLst>
        </pc:spChg>
        <pc:spChg chg="del">
          <ac:chgData name="Jonas Fuhl" userId="676bc0b4cf3ae8f5" providerId="LiveId" clId="{1EE6C7CA-89DE-4F73-B2F8-6695F7D52F2C}" dt="2019-01-26T13:56:31.255" v="5829" actId="478"/>
          <ac:spMkLst>
            <pc:docMk/>
            <pc:sldMk cId="3768534187" sldId="261"/>
            <ac:spMk id="24" creationId="{A077F38A-C6E6-4C5C-8AB9-F5F287AAC15F}"/>
          </ac:spMkLst>
        </pc:spChg>
        <pc:spChg chg="del">
          <ac:chgData name="Jonas Fuhl" userId="676bc0b4cf3ae8f5" providerId="LiveId" clId="{1EE6C7CA-89DE-4F73-B2F8-6695F7D52F2C}" dt="2019-01-26T13:56:31.255" v="5829" actId="478"/>
          <ac:spMkLst>
            <pc:docMk/>
            <pc:sldMk cId="3768534187" sldId="261"/>
            <ac:spMk id="25" creationId="{5328B586-DECF-4FC8-9A37-E5ED40268DE4}"/>
          </ac:spMkLst>
        </pc:spChg>
        <pc:spChg chg="del">
          <ac:chgData name="Jonas Fuhl" userId="676bc0b4cf3ae8f5" providerId="LiveId" clId="{1EE6C7CA-89DE-4F73-B2F8-6695F7D52F2C}" dt="2019-01-26T13:56:31.255" v="5829" actId="478"/>
          <ac:spMkLst>
            <pc:docMk/>
            <pc:sldMk cId="3768534187" sldId="261"/>
            <ac:spMk id="26" creationId="{E6C45280-0B86-4840-AFFE-A0509C93CA3D}"/>
          </ac:spMkLst>
        </pc:spChg>
        <pc:spChg chg="del">
          <ac:chgData name="Jonas Fuhl" userId="676bc0b4cf3ae8f5" providerId="LiveId" clId="{1EE6C7CA-89DE-4F73-B2F8-6695F7D52F2C}" dt="2019-01-26T13:56:31.255" v="5829" actId="478"/>
          <ac:spMkLst>
            <pc:docMk/>
            <pc:sldMk cId="3768534187" sldId="261"/>
            <ac:spMk id="27" creationId="{029CC646-0968-4EB7-9A92-D13E590AA866}"/>
          </ac:spMkLst>
        </pc:spChg>
        <pc:spChg chg="del">
          <ac:chgData name="Jonas Fuhl" userId="676bc0b4cf3ae8f5" providerId="LiveId" clId="{1EE6C7CA-89DE-4F73-B2F8-6695F7D52F2C}" dt="2019-01-26T13:56:31.255" v="5829" actId="478"/>
          <ac:spMkLst>
            <pc:docMk/>
            <pc:sldMk cId="3768534187" sldId="261"/>
            <ac:spMk id="28" creationId="{C60CF02F-E3B1-48FD-9D71-1EEC2CB612E2}"/>
          </ac:spMkLst>
        </pc:spChg>
        <pc:spChg chg="add ord">
          <ac:chgData name="Jonas Fuhl" userId="676bc0b4cf3ae8f5" providerId="LiveId" clId="{1EE6C7CA-89DE-4F73-B2F8-6695F7D52F2C}" dt="2019-01-26T11:07:14.664" v="1909" actId="167"/>
          <ac:spMkLst>
            <pc:docMk/>
            <pc:sldMk cId="3768534187" sldId="261"/>
            <ac:spMk id="29" creationId="{4CF4616B-BB67-4F68-8E55-9EEB1F458A8F}"/>
          </ac:spMkLst>
        </pc:spChg>
        <pc:spChg chg="add">
          <ac:chgData name="Jonas Fuhl" userId="676bc0b4cf3ae8f5" providerId="LiveId" clId="{1EE6C7CA-89DE-4F73-B2F8-6695F7D52F2C}" dt="2019-01-26T13:56:31.612" v="5830"/>
          <ac:spMkLst>
            <pc:docMk/>
            <pc:sldMk cId="3768534187" sldId="261"/>
            <ac:spMk id="30" creationId="{7A49C4D7-F7A1-4172-B93B-A9B6C51B01B0}"/>
          </ac:spMkLst>
        </pc:spChg>
        <pc:spChg chg="add">
          <ac:chgData name="Jonas Fuhl" userId="676bc0b4cf3ae8f5" providerId="LiveId" clId="{1EE6C7CA-89DE-4F73-B2F8-6695F7D52F2C}" dt="2019-01-26T13:56:31.612" v="5830"/>
          <ac:spMkLst>
            <pc:docMk/>
            <pc:sldMk cId="3768534187" sldId="261"/>
            <ac:spMk id="31" creationId="{71B28E02-9757-40AD-A871-C224D2A8C0D0}"/>
          </ac:spMkLst>
        </pc:spChg>
        <pc:spChg chg="add">
          <ac:chgData name="Jonas Fuhl" userId="676bc0b4cf3ae8f5" providerId="LiveId" clId="{1EE6C7CA-89DE-4F73-B2F8-6695F7D52F2C}" dt="2019-01-26T13:56:31.612" v="5830"/>
          <ac:spMkLst>
            <pc:docMk/>
            <pc:sldMk cId="3768534187" sldId="261"/>
            <ac:spMk id="32" creationId="{8A87D57A-B64F-4CE3-9172-BF2559486BEB}"/>
          </ac:spMkLst>
        </pc:spChg>
        <pc:spChg chg="add">
          <ac:chgData name="Jonas Fuhl" userId="676bc0b4cf3ae8f5" providerId="LiveId" clId="{1EE6C7CA-89DE-4F73-B2F8-6695F7D52F2C}" dt="2019-01-26T13:56:31.612" v="5830"/>
          <ac:spMkLst>
            <pc:docMk/>
            <pc:sldMk cId="3768534187" sldId="261"/>
            <ac:spMk id="33" creationId="{AF6FE63A-6598-4DD2-891D-20D2ED23782D}"/>
          </ac:spMkLst>
        </pc:spChg>
        <pc:spChg chg="add">
          <ac:chgData name="Jonas Fuhl" userId="676bc0b4cf3ae8f5" providerId="LiveId" clId="{1EE6C7CA-89DE-4F73-B2F8-6695F7D52F2C}" dt="2019-01-26T13:56:31.612" v="5830"/>
          <ac:spMkLst>
            <pc:docMk/>
            <pc:sldMk cId="3768534187" sldId="261"/>
            <ac:spMk id="34" creationId="{6102C17D-C44D-403E-A92C-1AEF8C0D09C5}"/>
          </ac:spMkLst>
        </pc:spChg>
        <pc:spChg chg="add">
          <ac:chgData name="Jonas Fuhl" userId="676bc0b4cf3ae8f5" providerId="LiveId" clId="{1EE6C7CA-89DE-4F73-B2F8-6695F7D52F2C}" dt="2019-01-26T13:56:31.612" v="5830"/>
          <ac:spMkLst>
            <pc:docMk/>
            <pc:sldMk cId="3768534187" sldId="261"/>
            <ac:spMk id="35" creationId="{FAE81F01-5712-4A52-BC1C-4DF3C70AE7F5}"/>
          </ac:spMkLst>
        </pc:spChg>
        <pc:spChg chg="add">
          <ac:chgData name="Jonas Fuhl" userId="676bc0b4cf3ae8f5" providerId="LiveId" clId="{1EE6C7CA-89DE-4F73-B2F8-6695F7D52F2C}" dt="2019-01-26T13:56:31.612" v="5830"/>
          <ac:spMkLst>
            <pc:docMk/>
            <pc:sldMk cId="3768534187" sldId="261"/>
            <ac:spMk id="36" creationId="{C16DAB1F-2FA3-4C35-ABA0-358ACBB65FB7}"/>
          </ac:spMkLst>
        </pc:spChg>
        <pc:spChg chg="add">
          <ac:chgData name="Jonas Fuhl" userId="676bc0b4cf3ae8f5" providerId="LiveId" clId="{1EE6C7CA-89DE-4F73-B2F8-6695F7D52F2C}" dt="2019-01-26T13:56:31.612" v="5830"/>
          <ac:spMkLst>
            <pc:docMk/>
            <pc:sldMk cId="3768534187" sldId="261"/>
            <ac:spMk id="37" creationId="{5D0DD61D-4667-4BB4-ACD5-3B87CBC29441}"/>
          </ac:spMkLst>
        </pc:spChg>
        <pc:spChg chg="add">
          <ac:chgData name="Jonas Fuhl" userId="676bc0b4cf3ae8f5" providerId="LiveId" clId="{1EE6C7CA-89DE-4F73-B2F8-6695F7D52F2C}" dt="2019-01-26T13:56:31.612" v="5830"/>
          <ac:spMkLst>
            <pc:docMk/>
            <pc:sldMk cId="3768534187" sldId="261"/>
            <ac:spMk id="38" creationId="{6D83583F-80CB-45ED-884A-D589C6A272AE}"/>
          </ac:spMkLst>
        </pc:spChg>
        <pc:spChg chg="add">
          <ac:chgData name="Jonas Fuhl" userId="676bc0b4cf3ae8f5" providerId="LiveId" clId="{1EE6C7CA-89DE-4F73-B2F8-6695F7D52F2C}" dt="2019-01-26T13:56:31.612" v="5830"/>
          <ac:spMkLst>
            <pc:docMk/>
            <pc:sldMk cId="3768534187" sldId="261"/>
            <ac:spMk id="39" creationId="{44F4DBDE-100C-4334-93A4-CA3D5F9EE2C3}"/>
          </ac:spMkLst>
        </pc:spChg>
        <pc:spChg chg="add mod">
          <ac:chgData name="Jonas Fuhl" userId="676bc0b4cf3ae8f5" providerId="LiveId" clId="{1EE6C7CA-89DE-4F73-B2F8-6695F7D52F2C}" dt="2019-01-26T16:42:34.055" v="9689" actId="20577"/>
          <ac:spMkLst>
            <pc:docMk/>
            <pc:sldMk cId="3768534187" sldId="261"/>
            <ac:spMk id="40" creationId="{A30A73D4-2106-42C0-843F-507FD644E43A}"/>
          </ac:spMkLst>
        </pc:spChg>
      </pc:sldChg>
      <pc:sldChg chg="addSp delSp modSp del ord modNotesTx">
        <pc:chgData name="Jonas Fuhl" userId="676bc0b4cf3ae8f5" providerId="LiveId" clId="{1EE6C7CA-89DE-4F73-B2F8-6695F7D52F2C}" dt="2019-02-06T12:11:18.054" v="36141" actId="2696"/>
        <pc:sldMkLst>
          <pc:docMk/>
          <pc:sldMk cId="1965209939" sldId="266"/>
        </pc:sldMkLst>
        <pc:spChg chg="mod">
          <ac:chgData name="Jonas Fuhl" userId="676bc0b4cf3ae8f5" providerId="LiveId" clId="{1EE6C7CA-89DE-4F73-B2F8-6695F7D52F2C}" dt="2019-01-26T13:54:58.243" v="5814" actId="1076"/>
          <ac:spMkLst>
            <pc:docMk/>
            <pc:sldMk cId="1965209939" sldId="266"/>
            <ac:spMk id="2" creationId="{42B971D4-CDEB-4E53-A866-8204D49478A8}"/>
          </ac:spMkLst>
        </pc:spChg>
        <pc:spChg chg="del">
          <ac:chgData name="Jonas Fuhl" userId="676bc0b4cf3ae8f5" providerId="LiveId" clId="{1EE6C7CA-89DE-4F73-B2F8-6695F7D52F2C}" dt="2019-01-26T11:46:03.080" v="3491" actId="478"/>
          <ac:spMkLst>
            <pc:docMk/>
            <pc:sldMk cId="1965209939" sldId="266"/>
            <ac:spMk id="3" creationId="{8042BC14-7A04-4636-8353-125E6BA566C9}"/>
          </ac:spMkLst>
        </pc:spChg>
        <pc:spChg chg="del">
          <ac:chgData name="Jonas Fuhl" userId="676bc0b4cf3ae8f5" providerId="LiveId" clId="{1EE6C7CA-89DE-4F73-B2F8-6695F7D52F2C}" dt="2019-01-26T11:46:03.080" v="3491" actId="478"/>
          <ac:spMkLst>
            <pc:docMk/>
            <pc:sldMk cId="1965209939" sldId="266"/>
            <ac:spMk id="4" creationId="{3BDCCDFB-DD70-46CC-B020-9FCACF77FAE6}"/>
          </ac:spMkLst>
        </pc:spChg>
        <pc:spChg chg="del">
          <ac:chgData name="Jonas Fuhl" userId="676bc0b4cf3ae8f5" providerId="LiveId" clId="{1EE6C7CA-89DE-4F73-B2F8-6695F7D52F2C}" dt="2019-01-26T11:46:03.080" v="3491" actId="478"/>
          <ac:spMkLst>
            <pc:docMk/>
            <pc:sldMk cId="1965209939" sldId="266"/>
            <ac:spMk id="5" creationId="{DF8555E1-CC82-4B18-B3AC-9914570531FD}"/>
          </ac:spMkLst>
        </pc:spChg>
        <pc:spChg chg="del">
          <ac:chgData name="Jonas Fuhl" userId="676bc0b4cf3ae8f5" providerId="LiveId" clId="{1EE6C7CA-89DE-4F73-B2F8-6695F7D52F2C}" dt="2019-01-26T11:46:03.080" v="3491" actId="478"/>
          <ac:spMkLst>
            <pc:docMk/>
            <pc:sldMk cId="1965209939" sldId="266"/>
            <ac:spMk id="6" creationId="{926E566A-CE54-418F-A1B5-472D329A7B39}"/>
          </ac:spMkLst>
        </pc:spChg>
        <pc:spChg chg="del">
          <ac:chgData name="Jonas Fuhl" userId="676bc0b4cf3ae8f5" providerId="LiveId" clId="{1EE6C7CA-89DE-4F73-B2F8-6695F7D52F2C}" dt="2019-01-26T11:46:03.080" v="3491" actId="478"/>
          <ac:spMkLst>
            <pc:docMk/>
            <pc:sldMk cId="1965209939" sldId="266"/>
            <ac:spMk id="7" creationId="{35DB5CD3-78C6-4D8E-8856-C42DCB86CEDB}"/>
          </ac:spMkLst>
        </pc:spChg>
        <pc:spChg chg="del">
          <ac:chgData name="Jonas Fuhl" userId="676bc0b4cf3ae8f5" providerId="LiveId" clId="{1EE6C7CA-89DE-4F73-B2F8-6695F7D52F2C}" dt="2019-01-26T11:46:03.080" v="3491" actId="478"/>
          <ac:spMkLst>
            <pc:docMk/>
            <pc:sldMk cId="1965209939" sldId="266"/>
            <ac:spMk id="8" creationId="{98428227-69BD-45E6-B72B-8E6CA6F7AC1E}"/>
          </ac:spMkLst>
        </pc:spChg>
        <pc:spChg chg="del">
          <ac:chgData name="Jonas Fuhl" userId="676bc0b4cf3ae8f5" providerId="LiveId" clId="{1EE6C7CA-89DE-4F73-B2F8-6695F7D52F2C}" dt="2019-01-26T11:46:03.080" v="3491" actId="478"/>
          <ac:spMkLst>
            <pc:docMk/>
            <pc:sldMk cId="1965209939" sldId="266"/>
            <ac:spMk id="9" creationId="{30AF1353-F1A2-46AA-96FA-06538E53B0FA}"/>
          </ac:spMkLst>
        </pc:spChg>
        <pc:spChg chg="del">
          <ac:chgData name="Jonas Fuhl" userId="676bc0b4cf3ae8f5" providerId="LiveId" clId="{1EE6C7CA-89DE-4F73-B2F8-6695F7D52F2C}" dt="2019-01-26T11:46:03.080" v="3491" actId="478"/>
          <ac:spMkLst>
            <pc:docMk/>
            <pc:sldMk cId="1965209939" sldId="266"/>
            <ac:spMk id="10" creationId="{2629A679-FBCB-480F-B13F-D0F563EAA72B}"/>
          </ac:spMkLst>
        </pc:spChg>
        <pc:spChg chg="del">
          <ac:chgData name="Jonas Fuhl" userId="676bc0b4cf3ae8f5" providerId="LiveId" clId="{1EE6C7CA-89DE-4F73-B2F8-6695F7D52F2C}" dt="2019-01-26T11:46:03.080" v="3491" actId="478"/>
          <ac:spMkLst>
            <pc:docMk/>
            <pc:sldMk cId="1965209939" sldId="266"/>
            <ac:spMk id="11" creationId="{3CAD5D95-0ED5-4069-A64B-BB5052360B2B}"/>
          </ac:spMkLst>
        </pc:spChg>
        <pc:spChg chg="del">
          <ac:chgData name="Jonas Fuhl" userId="676bc0b4cf3ae8f5" providerId="LiveId" clId="{1EE6C7CA-89DE-4F73-B2F8-6695F7D52F2C}" dt="2019-01-26T11:46:03.080" v="3491" actId="478"/>
          <ac:spMkLst>
            <pc:docMk/>
            <pc:sldMk cId="1965209939" sldId="266"/>
            <ac:spMk id="12" creationId="{B8E7BFAF-DC2C-4CA6-8BF8-704DFCA0F9FD}"/>
          </ac:spMkLst>
        </pc:spChg>
        <pc:spChg chg="mod">
          <ac:chgData name="Jonas Fuhl" userId="676bc0b4cf3ae8f5" providerId="LiveId" clId="{1EE6C7CA-89DE-4F73-B2F8-6695F7D52F2C}" dt="2019-01-26T11:09:00.505" v="1935" actId="14861"/>
          <ac:spMkLst>
            <pc:docMk/>
            <pc:sldMk cId="1965209939" sldId="266"/>
            <ac:spMk id="13" creationId="{520A39AC-8FED-4050-9E50-59084C8C3FBE}"/>
          </ac:spMkLst>
        </pc:spChg>
        <pc:spChg chg="mod">
          <ac:chgData name="Jonas Fuhl" userId="676bc0b4cf3ae8f5" providerId="LiveId" clId="{1EE6C7CA-89DE-4F73-B2F8-6695F7D52F2C}" dt="2019-01-26T13:54:58.243" v="5814" actId="1076"/>
          <ac:spMkLst>
            <pc:docMk/>
            <pc:sldMk cId="1965209939" sldId="266"/>
            <ac:spMk id="16" creationId="{5BFCF644-A8FE-4CA0-A4EC-6CD873728EBD}"/>
          </ac:spMkLst>
        </pc:spChg>
        <pc:spChg chg="mod">
          <ac:chgData name="Jonas Fuhl" userId="676bc0b4cf3ae8f5" providerId="LiveId" clId="{1EE6C7CA-89DE-4F73-B2F8-6695F7D52F2C}" dt="2019-01-26T13:55:07.636" v="5821" actId="1037"/>
          <ac:spMkLst>
            <pc:docMk/>
            <pc:sldMk cId="1965209939" sldId="266"/>
            <ac:spMk id="18" creationId="{7A9F8464-B4DD-4C77-A610-E9D80CCED322}"/>
          </ac:spMkLst>
        </pc:spChg>
        <pc:spChg chg="add">
          <ac:chgData name="Jonas Fuhl" userId="676bc0b4cf3ae8f5" providerId="LiveId" clId="{1EE6C7CA-89DE-4F73-B2F8-6695F7D52F2C}" dt="2019-01-26T11:46:03.400" v="3492"/>
          <ac:spMkLst>
            <pc:docMk/>
            <pc:sldMk cId="1965209939" sldId="266"/>
            <ac:spMk id="19" creationId="{2988F7A3-9411-4DED-9B89-F21AC9A29A0E}"/>
          </ac:spMkLst>
        </pc:spChg>
        <pc:spChg chg="add">
          <ac:chgData name="Jonas Fuhl" userId="676bc0b4cf3ae8f5" providerId="LiveId" clId="{1EE6C7CA-89DE-4F73-B2F8-6695F7D52F2C}" dt="2019-01-26T11:46:03.400" v="3492"/>
          <ac:spMkLst>
            <pc:docMk/>
            <pc:sldMk cId="1965209939" sldId="266"/>
            <ac:spMk id="20" creationId="{813C8F5A-F8CB-4B3F-806D-EF08B1EF06D2}"/>
          </ac:spMkLst>
        </pc:spChg>
        <pc:spChg chg="add">
          <ac:chgData name="Jonas Fuhl" userId="676bc0b4cf3ae8f5" providerId="LiveId" clId="{1EE6C7CA-89DE-4F73-B2F8-6695F7D52F2C}" dt="2019-01-26T11:46:03.400" v="3492"/>
          <ac:spMkLst>
            <pc:docMk/>
            <pc:sldMk cId="1965209939" sldId="266"/>
            <ac:spMk id="21" creationId="{7E83BAD3-8129-43EF-8DA4-FA7BAC840A67}"/>
          </ac:spMkLst>
        </pc:spChg>
        <pc:spChg chg="add">
          <ac:chgData name="Jonas Fuhl" userId="676bc0b4cf3ae8f5" providerId="LiveId" clId="{1EE6C7CA-89DE-4F73-B2F8-6695F7D52F2C}" dt="2019-01-26T11:46:03.400" v="3492"/>
          <ac:spMkLst>
            <pc:docMk/>
            <pc:sldMk cId="1965209939" sldId="266"/>
            <ac:spMk id="22" creationId="{28BD2D82-6860-410E-81B3-6825AA6934A3}"/>
          </ac:spMkLst>
        </pc:spChg>
        <pc:spChg chg="add">
          <ac:chgData name="Jonas Fuhl" userId="676bc0b4cf3ae8f5" providerId="LiveId" clId="{1EE6C7CA-89DE-4F73-B2F8-6695F7D52F2C}" dt="2019-01-26T11:46:03.400" v="3492"/>
          <ac:spMkLst>
            <pc:docMk/>
            <pc:sldMk cId="1965209939" sldId="266"/>
            <ac:spMk id="23" creationId="{3389AF72-6F6F-4ED0-824B-038E36A5B720}"/>
          </ac:spMkLst>
        </pc:spChg>
        <pc:spChg chg="add">
          <ac:chgData name="Jonas Fuhl" userId="676bc0b4cf3ae8f5" providerId="LiveId" clId="{1EE6C7CA-89DE-4F73-B2F8-6695F7D52F2C}" dt="2019-01-26T11:46:03.400" v="3492"/>
          <ac:spMkLst>
            <pc:docMk/>
            <pc:sldMk cId="1965209939" sldId="266"/>
            <ac:spMk id="24" creationId="{57F344FF-5762-4355-B918-8BA05550C377}"/>
          </ac:spMkLst>
        </pc:spChg>
        <pc:spChg chg="add">
          <ac:chgData name="Jonas Fuhl" userId="676bc0b4cf3ae8f5" providerId="LiveId" clId="{1EE6C7CA-89DE-4F73-B2F8-6695F7D52F2C}" dt="2019-01-26T11:46:03.400" v="3492"/>
          <ac:spMkLst>
            <pc:docMk/>
            <pc:sldMk cId="1965209939" sldId="266"/>
            <ac:spMk id="25" creationId="{B9840C17-88E2-4E3F-8D35-72D87E06B96F}"/>
          </ac:spMkLst>
        </pc:spChg>
        <pc:spChg chg="add">
          <ac:chgData name="Jonas Fuhl" userId="676bc0b4cf3ae8f5" providerId="LiveId" clId="{1EE6C7CA-89DE-4F73-B2F8-6695F7D52F2C}" dt="2019-01-26T11:46:03.400" v="3492"/>
          <ac:spMkLst>
            <pc:docMk/>
            <pc:sldMk cId="1965209939" sldId="266"/>
            <ac:spMk id="26" creationId="{784B5A22-A308-4086-9A6E-6312B501F0C3}"/>
          </ac:spMkLst>
        </pc:spChg>
        <pc:spChg chg="add">
          <ac:chgData name="Jonas Fuhl" userId="676bc0b4cf3ae8f5" providerId="LiveId" clId="{1EE6C7CA-89DE-4F73-B2F8-6695F7D52F2C}" dt="2019-01-26T11:46:03.400" v="3492"/>
          <ac:spMkLst>
            <pc:docMk/>
            <pc:sldMk cId="1965209939" sldId="266"/>
            <ac:spMk id="27" creationId="{51E16813-D565-486C-88ED-A05DA8EB7518}"/>
          </ac:spMkLst>
        </pc:spChg>
        <pc:spChg chg="add">
          <ac:chgData name="Jonas Fuhl" userId="676bc0b4cf3ae8f5" providerId="LiveId" clId="{1EE6C7CA-89DE-4F73-B2F8-6695F7D52F2C}" dt="2019-01-26T11:46:03.400" v="3492"/>
          <ac:spMkLst>
            <pc:docMk/>
            <pc:sldMk cId="1965209939" sldId="266"/>
            <ac:spMk id="28" creationId="{1D02E5B9-AE8D-4C34-8BE4-46871E22233B}"/>
          </ac:spMkLst>
        </pc:spChg>
      </pc:sldChg>
      <pc:sldChg chg="addSp delSp modSp ord modTransition delCm modNotesTx">
        <pc:chgData name="Jonas Fuhl" userId="676bc0b4cf3ae8f5" providerId="LiveId" clId="{1EE6C7CA-89DE-4F73-B2F8-6695F7D52F2C}" dt="2019-02-05T21:51:17.977" v="35509" actId="20577"/>
        <pc:sldMkLst>
          <pc:docMk/>
          <pc:sldMk cId="3733045358" sldId="267"/>
        </pc:sldMkLst>
        <pc:spChg chg="del">
          <ac:chgData name="Jonas Fuhl" userId="676bc0b4cf3ae8f5" providerId="LiveId" clId="{1EE6C7CA-89DE-4F73-B2F8-6695F7D52F2C}" dt="2019-01-26T11:37:36.218" v="3317" actId="478"/>
          <ac:spMkLst>
            <pc:docMk/>
            <pc:sldMk cId="3733045358" sldId="267"/>
            <ac:spMk id="2" creationId="{E89E1C08-9087-418E-BFE5-DF3BA6F3F17E}"/>
          </ac:spMkLst>
        </pc:spChg>
        <pc:spChg chg="del">
          <ac:chgData name="Jonas Fuhl" userId="676bc0b4cf3ae8f5" providerId="LiveId" clId="{1EE6C7CA-89DE-4F73-B2F8-6695F7D52F2C}" dt="2019-01-26T11:07:38.502" v="1910" actId="478"/>
          <ac:spMkLst>
            <pc:docMk/>
            <pc:sldMk cId="3733045358" sldId="267"/>
            <ac:spMk id="13" creationId="{520A39AC-8FED-4050-9E50-59084C8C3FBE}"/>
          </ac:spMkLst>
        </pc:spChg>
        <pc:spChg chg="del">
          <ac:chgData name="Jonas Fuhl" userId="676bc0b4cf3ae8f5" providerId="LiveId" clId="{1EE6C7CA-89DE-4F73-B2F8-6695F7D52F2C}" dt="2019-01-26T11:07:38.502" v="1910" actId="478"/>
          <ac:spMkLst>
            <pc:docMk/>
            <pc:sldMk cId="3733045358" sldId="267"/>
            <ac:spMk id="14" creationId="{8EEBE18C-3557-4313-8F42-3A16B85044F7}"/>
          </ac:spMkLst>
        </pc:spChg>
        <pc:spChg chg="del">
          <ac:chgData name="Jonas Fuhl" userId="676bc0b4cf3ae8f5" providerId="LiveId" clId="{1EE6C7CA-89DE-4F73-B2F8-6695F7D52F2C}" dt="2019-01-26T11:07:38.502" v="1910" actId="478"/>
          <ac:spMkLst>
            <pc:docMk/>
            <pc:sldMk cId="3733045358" sldId="267"/>
            <ac:spMk id="15" creationId="{62B85DFB-2539-44EF-AE15-569F5B28E39A}"/>
          </ac:spMkLst>
        </pc:spChg>
        <pc:spChg chg="mod">
          <ac:chgData name="Jonas Fuhl" userId="676bc0b4cf3ae8f5" providerId="LiveId" clId="{1EE6C7CA-89DE-4F73-B2F8-6695F7D52F2C}" dt="2019-01-26T11:40:54.987" v="3321" actId="207"/>
          <ac:spMkLst>
            <pc:docMk/>
            <pc:sldMk cId="3733045358" sldId="267"/>
            <ac:spMk id="16" creationId="{13B463CF-F6C8-4194-BDC8-EF1321AA601F}"/>
          </ac:spMkLst>
        </pc:spChg>
        <pc:spChg chg="del">
          <ac:chgData name="Jonas Fuhl" userId="676bc0b4cf3ae8f5" providerId="LiveId" clId="{1EE6C7CA-89DE-4F73-B2F8-6695F7D52F2C}" dt="2019-01-26T11:36:04.971" v="3236" actId="478"/>
          <ac:spMkLst>
            <pc:docMk/>
            <pc:sldMk cId="3733045358" sldId="267"/>
            <ac:spMk id="18" creationId="{A3E8E20F-2880-4621-9629-15445A75C19D}"/>
          </ac:spMkLst>
        </pc:spChg>
        <pc:spChg chg="del">
          <ac:chgData name="Jonas Fuhl" userId="676bc0b4cf3ae8f5" providerId="LiveId" clId="{1EE6C7CA-89DE-4F73-B2F8-6695F7D52F2C}" dt="2019-01-26T13:56:28.064" v="5827" actId="478"/>
          <ac:spMkLst>
            <pc:docMk/>
            <pc:sldMk cId="3733045358" sldId="267"/>
            <ac:spMk id="19" creationId="{F60CCD06-3F69-41E8-8604-7599B6B12D79}"/>
          </ac:spMkLst>
        </pc:spChg>
        <pc:spChg chg="del">
          <ac:chgData name="Jonas Fuhl" userId="676bc0b4cf3ae8f5" providerId="LiveId" clId="{1EE6C7CA-89DE-4F73-B2F8-6695F7D52F2C}" dt="2019-01-26T13:56:28.064" v="5827" actId="478"/>
          <ac:spMkLst>
            <pc:docMk/>
            <pc:sldMk cId="3733045358" sldId="267"/>
            <ac:spMk id="20" creationId="{53D1489A-687B-4482-A1D6-1289B3990A45}"/>
          </ac:spMkLst>
        </pc:spChg>
        <pc:spChg chg="del">
          <ac:chgData name="Jonas Fuhl" userId="676bc0b4cf3ae8f5" providerId="LiveId" clId="{1EE6C7CA-89DE-4F73-B2F8-6695F7D52F2C}" dt="2019-01-26T13:56:28.064" v="5827" actId="478"/>
          <ac:spMkLst>
            <pc:docMk/>
            <pc:sldMk cId="3733045358" sldId="267"/>
            <ac:spMk id="21" creationId="{090044AF-664D-472B-A1B6-7CD086B5F5D1}"/>
          </ac:spMkLst>
        </pc:spChg>
        <pc:spChg chg="del">
          <ac:chgData name="Jonas Fuhl" userId="676bc0b4cf3ae8f5" providerId="LiveId" clId="{1EE6C7CA-89DE-4F73-B2F8-6695F7D52F2C}" dt="2019-01-26T13:56:28.064" v="5827" actId="478"/>
          <ac:spMkLst>
            <pc:docMk/>
            <pc:sldMk cId="3733045358" sldId="267"/>
            <ac:spMk id="22" creationId="{D3E011FC-729B-41C9-8B79-06C3BA9C3CB0}"/>
          </ac:spMkLst>
        </pc:spChg>
        <pc:spChg chg="del">
          <ac:chgData name="Jonas Fuhl" userId="676bc0b4cf3ae8f5" providerId="LiveId" clId="{1EE6C7CA-89DE-4F73-B2F8-6695F7D52F2C}" dt="2019-01-26T13:56:28.064" v="5827" actId="478"/>
          <ac:spMkLst>
            <pc:docMk/>
            <pc:sldMk cId="3733045358" sldId="267"/>
            <ac:spMk id="23" creationId="{189672B6-1555-44F6-A8B2-1AC05E188683}"/>
          </ac:spMkLst>
        </pc:spChg>
        <pc:spChg chg="del">
          <ac:chgData name="Jonas Fuhl" userId="676bc0b4cf3ae8f5" providerId="LiveId" clId="{1EE6C7CA-89DE-4F73-B2F8-6695F7D52F2C}" dt="2019-01-26T13:56:28.064" v="5827" actId="478"/>
          <ac:spMkLst>
            <pc:docMk/>
            <pc:sldMk cId="3733045358" sldId="267"/>
            <ac:spMk id="24" creationId="{42B3EBE4-4FB8-4636-91DA-C327ED0E419B}"/>
          </ac:spMkLst>
        </pc:spChg>
        <pc:spChg chg="del">
          <ac:chgData name="Jonas Fuhl" userId="676bc0b4cf3ae8f5" providerId="LiveId" clId="{1EE6C7CA-89DE-4F73-B2F8-6695F7D52F2C}" dt="2019-01-26T13:56:28.064" v="5827" actId="478"/>
          <ac:spMkLst>
            <pc:docMk/>
            <pc:sldMk cId="3733045358" sldId="267"/>
            <ac:spMk id="25" creationId="{9B8B9132-D701-48F4-A0FD-1EACF96EBE23}"/>
          </ac:spMkLst>
        </pc:spChg>
        <pc:spChg chg="del">
          <ac:chgData name="Jonas Fuhl" userId="676bc0b4cf3ae8f5" providerId="LiveId" clId="{1EE6C7CA-89DE-4F73-B2F8-6695F7D52F2C}" dt="2019-01-26T13:56:28.064" v="5827" actId="478"/>
          <ac:spMkLst>
            <pc:docMk/>
            <pc:sldMk cId="3733045358" sldId="267"/>
            <ac:spMk id="26" creationId="{1492A0D9-2EE5-4BE0-995A-0DE0DA66663E}"/>
          </ac:spMkLst>
        </pc:spChg>
        <pc:spChg chg="del">
          <ac:chgData name="Jonas Fuhl" userId="676bc0b4cf3ae8f5" providerId="LiveId" clId="{1EE6C7CA-89DE-4F73-B2F8-6695F7D52F2C}" dt="2019-01-26T13:56:28.064" v="5827" actId="478"/>
          <ac:spMkLst>
            <pc:docMk/>
            <pc:sldMk cId="3733045358" sldId="267"/>
            <ac:spMk id="27" creationId="{C68345A1-3632-484D-9713-957FC891DCBD}"/>
          </ac:spMkLst>
        </pc:spChg>
        <pc:spChg chg="del">
          <ac:chgData name="Jonas Fuhl" userId="676bc0b4cf3ae8f5" providerId="LiveId" clId="{1EE6C7CA-89DE-4F73-B2F8-6695F7D52F2C}" dt="2019-01-26T13:56:28.064" v="5827" actId="478"/>
          <ac:spMkLst>
            <pc:docMk/>
            <pc:sldMk cId="3733045358" sldId="267"/>
            <ac:spMk id="28" creationId="{DB618A76-C7F4-4652-A402-DAF39F36AEFA}"/>
          </ac:spMkLst>
        </pc:spChg>
        <pc:spChg chg="add">
          <ac:chgData name="Jonas Fuhl" userId="676bc0b4cf3ae8f5" providerId="LiveId" clId="{1EE6C7CA-89DE-4F73-B2F8-6695F7D52F2C}" dt="2019-01-26T11:07:38.926" v="1911"/>
          <ac:spMkLst>
            <pc:docMk/>
            <pc:sldMk cId="3733045358" sldId="267"/>
            <ac:spMk id="29" creationId="{7D2FB1C4-6608-4181-87BE-11F7F38C0FAF}"/>
          </ac:spMkLst>
        </pc:spChg>
        <pc:spChg chg="add">
          <ac:chgData name="Jonas Fuhl" userId="676bc0b4cf3ae8f5" providerId="LiveId" clId="{1EE6C7CA-89DE-4F73-B2F8-6695F7D52F2C}" dt="2019-01-26T11:07:38.926" v="1911"/>
          <ac:spMkLst>
            <pc:docMk/>
            <pc:sldMk cId="3733045358" sldId="267"/>
            <ac:spMk id="30" creationId="{904C9D1E-D6D3-4762-BBC1-A9C71738EE6D}"/>
          </ac:spMkLst>
        </pc:spChg>
        <pc:spChg chg="add mod">
          <ac:chgData name="Jonas Fuhl" userId="676bc0b4cf3ae8f5" providerId="LiveId" clId="{1EE6C7CA-89DE-4F73-B2F8-6695F7D52F2C}" dt="2019-02-05T18:29:06.599" v="31336" actId="6549"/>
          <ac:spMkLst>
            <pc:docMk/>
            <pc:sldMk cId="3733045358" sldId="267"/>
            <ac:spMk id="31" creationId="{40FE481B-1107-4DE8-B4DB-9B1A84DA9869}"/>
          </ac:spMkLst>
        </pc:spChg>
        <pc:spChg chg="add del mod">
          <ac:chgData name="Jonas Fuhl" userId="676bc0b4cf3ae8f5" providerId="LiveId" clId="{1EE6C7CA-89DE-4F73-B2F8-6695F7D52F2C}" dt="2019-01-26T16:41:27.796" v="9663" actId="478"/>
          <ac:spMkLst>
            <pc:docMk/>
            <pc:sldMk cId="3733045358" sldId="267"/>
            <ac:spMk id="32" creationId="{27765706-8F49-4DE6-AEF2-02731FA359A7}"/>
          </ac:spMkLst>
        </pc:spChg>
        <pc:spChg chg="add">
          <ac:chgData name="Jonas Fuhl" userId="676bc0b4cf3ae8f5" providerId="LiveId" clId="{1EE6C7CA-89DE-4F73-B2F8-6695F7D52F2C}" dt="2019-01-26T13:56:28.353" v="5828"/>
          <ac:spMkLst>
            <pc:docMk/>
            <pc:sldMk cId="3733045358" sldId="267"/>
            <ac:spMk id="33" creationId="{B39D4D3E-134B-4584-B01D-E7288A776613}"/>
          </ac:spMkLst>
        </pc:spChg>
        <pc:spChg chg="add">
          <ac:chgData name="Jonas Fuhl" userId="676bc0b4cf3ae8f5" providerId="LiveId" clId="{1EE6C7CA-89DE-4F73-B2F8-6695F7D52F2C}" dt="2019-01-26T13:56:28.353" v="5828"/>
          <ac:spMkLst>
            <pc:docMk/>
            <pc:sldMk cId="3733045358" sldId="267"/>
            <ac:spMk id="34" creationId="{B84CEC2F-1CD5-4903-A143-AFD3D3349A4B}"/>
          </ac:spMkLst>
        </pc:spChg>
        <pc:spChg chg="add">
          <ac:chgData name="Jonas Fuhl" userId="676bc0b4cf3ae8f5" providerId="LiveId" clId="{1EE6C7CA-89DE-4F73-B2F8-6695F7D52F2C}" dt="2019-01-26T13:56:28.353" v="5828"/>
          <ac:spMkLst>
            <pc:docMk/>
            <pc:sldMk cId="3733045358" sldId="267"/>
            <ac:spMk id="35" creationId="{AEF2C518-4837-4BA0-BB59-E009B12F9E59}"/>
          </ac:spMkLst>
        </pc:spChg>
        <pc:spChg chg="add">
          <ac:chgData name="Jonas Fuhl" userId="676bc0b4cf3ae8f5" providerId="LiveId" clId="{1EE6C7CA-89DE-4F73-B2F8-6695F7D52F2C}" dt="2019-01-26T13:56:28.353" v="5828"/>
          <ac:spMkLst>
            <pc:docMk/>
            <pc:sldMk cId="3733045358" sldId="267"/>
            <ac:spMk id="36" creationId="{B6437F02-3846-4EA6-BC37-A18ED0ADA2F4}"/>
          </ac:spMkLst>
        </pc:spChg>
        <pc:spChg chg="add">
          <ac:chgData name="Jonas Fuhl" userId="676bc0b4cf3ae8f5" providerId="LiveId" clId="{1EE6C7CA-89DE-4F73-B2F8-6695F7D52F2C}" dt="2019-01-26T13:56:28.353" v="5828"/>
          <ac:spMkLst>
            <pc:docMk/>
            <pc:sldMk cId="3733045358" sldId="267"/>
            <ac:spMk id="37" creationId="{E696B9F0-651B-4721-AC8F-F4E28353CD25}"/>
          </ac:spMkLst>
        </pc:spChg>
        <pc:spChg chg="add">
          <ac:chgData name="Jonas Fuhl" userId="676bc0b4cf3ae8f5" providerId="LiveId" clId="{1EE6C7CA-89DE-4F73-B2F8-6695F7D52F2C}" dt="2019-01-26T13:56:28.353" v="5828"/>
          <ac:spMkLst>
            <pc:docMk/>
            <pc:sldMk cId="3733045358" sldId="267"/>
            <ac:spMk id="38" creationId="{04A7BBCC-91B1-4DA5-A4BA-53D59CAE3FBD}"/>
          </ac:spMkLst>
        </pc:spChg>
        <pc:spChg chg="add">
          <ac:chgData name="Jonas Fuhl" userId="676bc0b4cf3ae8f5" providerId="LiveId" clId="{1EE6C7CA-89DE-4F73-B2F8-6695F7D52F2C}" dt="2019-01-26T13:56:28.353" v="5828"/>
          <ac:spMkLst>
            <pc:docMk/>
            <pc:sldMk cId="3733045358" sldId="267"/>
            <ac:spMk id="39" creationId="{6FA2E2AF-8035-4CB4-AE62-D82B03606FF8}"/>
          </ac:spMkLst>
        </pc:spChg>
        <pc:spChg chg="add">
          <ac:chgData name="Jonas Fuhl" userId="676bc0b4cf3ae8f5" providerId="LiveId" clId="{1EE6C7CA-89DE-4F73-B2F8-6695F7D52F2C}" dt="2019-01-26T13:56:28.353" v="5828"/>
          <ac:spMkLst>
            <pc:docMk/>
            <pc:sldMk cId="3733045358" sldId="267"/>
            <ac:spMk id="40" creationId="{257F1163-2DC1-4014-9D7B-D14EADDE6CEC}"/>
          </ac:spMkLst>
        </pc:spChg>
        <pc:spChg chg="add">
          <ac:chgData name="Jonas Fuhl" userId="676bc0b4cf3ae8f5" providerId="LiveId" clId="{1EE6C7CA-89DE-4F73-B2F8-6695F7D52F2C}" dt="2019-01-26T13:56:28.353" v="5828"/>
          <ac:spMkLst>
            <pc:docMk/>
            <pc:sldMk cId="3733045358" sldId="267"/>
            <ac:spMk id="41" creationId="{42338AAD-A2CC-416A-B2BD-EC6D4BDCCA5F}"/>
          </ac:spMkLst>
        </pc:spChg>
        <pc:spChg chg="add">
          <ac:chgData name="Jonas Fuhl" userId="676bc0b4cf3ae8f5" providerId="LiveId" clId="{1EE6C7CA-89DE-4F73-B2F8-6695F7D52F2C}" dt="2019-01-26T13:56:28.353" v="5828"/>
          <ac:spMkLst>
            <pc:docMk/>
            <pc:sldMk cId="3733045358" sldId="267"/>
            <ac:spMk id="42" creationId="{11948DAF-0943-4CB5-B3A2-823F53250C6E}"/>
          </ac:spMkLst>
        </pc:spChg>
        <pc:spChg chg="add mod">
          <ac:chgData name="Jonas Fuhl" userId="676bc0b4cf3ae8f5" providerId="LiveId" clId="{1EE6C7CA-89DE-4F73-B2F8-6695F7D52F2C}" dt="2019-01-26T16:44:37.454" v="9868" actId="20577"/>
          <ac:spMkLst>
            <pc:docMk/>
            <pc:sldMk cId="3733045358" sldId="267"/>
            <ac:spMk id="43" creationId="{CCEF0530-8230-4459-B199-A4DA60D4B24F}"/>
          </ac:spMkLst>
        </pc:spChg>
      </pc:sldChg>
      <pc:sldChg chg="addSp delSp modSp ord modTransition delCm modNotesTx">
        <pc:chgData name="Jonas Fuhl" userId="676bc0b4cf3ae8f5" providerId="LiveId" clId="{1EE6C7CA-89DE-4F73-B2F8-6695F7D52F2C}" dt="2019-02-06T14:01:24.145" v="36880" actId="20577"/>
        <pc:sldMkLst>
          <pc:docMk/>
          <pc:sldMk cId="1867390049" sldId="268"/>
        </pc:sldMkLst>
        <pc:spChg chg="del">
          <ac:chgData name="Jonas Fuhl" userId="676bc0b4cf3ae8f5" providerId="LiveId" clId="{1EE6C7CA-89DE-4F73-B2F8-6695F7D52F2C}" dt="2019-01-26T11:41:10.792" v="3326" actId="478"/>
          <ac:spMkLst>
            <pc:docMk/>
            <pc:sldMk cId="1867390049" sldId="268"/>
            <ac:spMk id="2" creationId="{E89E1C08-9087-418E-BFE5-DF3BA6F3F17E}"/>
          </ac:spMkLst>
        </pc:spChg>
        <pc:spChg chg="del">
          <ac:chgData name="Jonas Fuhl" userId="676bc0b4cf3ae8f5" providerId="LiveId" clId="{1EE6C7CA-89DE-4F73-B2F8-6695F7D52F2C}" dt="2019-01-26T11:07:43.813" v="1912" actId="478"/>
          <ac:spMkLst>
            <pc:docMk/>
            <pc:sldMk cId="1867390049" sldId="268"/>
            <ac:spMk id="13" creationId="{520A39AC-8FED-4050-9E50-59084C8C3FBE}"/>
          </ac:spMkLst>
        </pc:spChg>
        <pc:spChg chg="del">
          <ac:chgData name="Jonas Fuhl" userId="676bc0b4cf3ae8f5" providerId="LiveId" clId="{1EE6C7CA-89DE-4F73-B2F8-6695F7D52F2C}" dt="2019-01-26T11:07:43.813" v="1912" actId="478"/>
          <ac:spMkLst>
            <pc:docMk/>
            <pc:sldMk cId="1867390049" sldId="268"/>
            <ac:spMk id="14" creationId="{8EEBE18C-3557-4313-8F42-3A16B85044F7}"/>
          </ac:spMkLst>
        </pc:spChg>
        <pc:spChg chg="del">
          <ac:chgData name="Jonas Fuhl" userId="676bc0b4cf3ae8f5" providerId="LiveId" clId="{1EE6C7CA-89DE-4F73-B2F8-6695F7D52F2C}" dt="2019-01-26T11:07:43.813" v="1912" actId="478"/>
          <ac:spMkLst>
            <pc:docMk/>
            <pc:sldMk cId="1867390049" sldId="268"/>
            <ac:spMk id="15" creationId="{62B85DFB-2539-44EF-AE15-569F5B28E39A}"/>
          </ac:spMkLst>
        </pc:spChg>
        <pc:spChg chg="mod">
          <ac:chgData name="Jonas Fuhl" userId="676bc0b4cf3ae8f5" providerId="LiveId" clId="{1EE6C7CA-89DE-4F73-B2F8-6695F7D52F2C}" dt="2019-01-26T11:41:01.026" v="3323" actId="14861"/>
          <ac:spMkLst>
            <pc:docMk/>
            <pc:sldMk cId="1867390049" sldId="268"/>
            <ac:spMk id="16" creationId="{13B463CF-F6C8-4194-BDC8-EF1321AA601F}"/>
          </ac:spMkLst>
        </pc:spChg>
        <pc:spChg chg="del mod">
          <ac:chgData name="Jonas Fuhl" userId="676bc0b4cf3ae8f5" providerId="LiveId" clId="{1EE6C7CA-89DE-4F73-B2F8-6695F7D52F2C}" dt="2019-01-26T11:41:11.796" v="3328" actId="478"/>
          <ac:spMkLst>
            <pc:docMk/>
            <pc:sldMk cId="1867390049" sldId="268"/>
            <ac:spMk id="18" creationId="{A3E8E20F-2880-4621-9629-15445A75C19D}"/>
          </ac:spMkLst>
        </pc:spChg>
        <pc:spChg chg="del">
          <ac:chgData name="Jonas Fuhl" userId="676bc0b4cf3ae8f5" providerId="LiveId" clId="{1EE6C7CA-89DE-4F73-B2F8-6695F7D52F2C}" dt="2019-01-26T13:56:21.052" v="5825" actId="478"/>
          <ac:spMkLst>
            <pc:docMk/>
            <pc:sldMk cId="1867390049" sldId="268"/>
            <ac:spMk id="19" creationId="{61BDA97B-FA2E-4852-9B9B-FF3EA31314E5}"/>
          </ac:spMkLst>
        </pc:spChg>
        <pc:spChg chg="del">
          <ac:chgData name="Jonas Fuhl" userId="676bc0b4cf3ae8f5" providerId="LiveId" clId="{1EE6C7CA-89DE-4F73-B2F8-6695F7D52F2C}" dt="2019-01-26T13:56:21.052" v="5825" actId="478"/>
          <ac:spMkLst>
            <pc:docMk/>
            <pc:sldMk cId="1867390049" sldId="268"/>
            <ac:spMk id="20" creationId="{43EC1415-361C-4604-B4F7-9263B1D12567}"/>
          </ac:spMkLst>
        </pc:spChg>
        <pc:spChg chg="del">
          <ac:chgData name="Jonas Fuhl" userId="676bc0b4cf3ae8f5" providerId="LiveId" clId="{1EE6C7CA-89DE-4F73-B2F8-6695F7D52F2C}" dt="2019-01-26T13:56:21.052" v="5825" actId="478"/>
          <ac:spMkLst>
            <pc:docMk/>
            <pc:sldMk cId="1867390049" sldId="268"/>
            <ac:spMk id="21" creationId="{E08422EF-54CF-4493-80CB-05D89A380957}"/>
          </ac:spMkLst>
        </pc:spChg>
        <pc:spChg chg="del">
          <ac:chgData name="Jonas Fuhl" userId="676bc0b4cf3ae8f5" providerId="LiveId" clId="{1EE6C7CA-89DE-4F73-B2F8-6695F7D52F2C}" dt="2019-01-26T13:56:21.052" v="5825" actId="478"/>
          <ac:spMkLst>
            <pc:docMk/>
            <pc:sldMk cId="1867390049" sldId="268"/>
            <ac:spMk id="22" creationId="{D340DB73-774E-4041-882E-AFE1040607A1}"/>
          </ac:spMkLst>
        </pc:spChg>
        <pc:spChg chg="del">
          <ac:chgData name="Jonas Fuhl" userId="676bc0b4cf3ae8f5" providerId="LiveId" clId="{1EE6C7CA-89DE-4F73-B2F8-6695F7D52F2C}" dt="2019-01-26T13:56:21.052" v="5825" actId="478"/>
          <ac:spMkLst>
            <pc:docMk/>
            <pc:sldMk cId="1867390049" sldId="268"/>
            <ac:spMk id="23" creationId="{059381D3-87BC-4297-B874-D2D05340A7B9}"/>
          </ac:spMkLst>
        </pc:spChg>
        <pc:spChg chg="del">
          <ac:chgData name="Jonas Fuhl" userId="676bc0b4cf3ae8f5" providerId="LiveId" clId="{1EE6C7CA-89DE-4F73-B2F8-6695F7D52F2C}" dt="2019-01-26T13:56:21.052" v="5825" actId="478"/>
          <ac:spMkLst>
            <pc:docMk/>
            <pc:sldMk cId="1867390049" sldId="268"/>
            <ac:spMk id="24" creationId="{64085190-345D-4F4E-9117-26916DC8D022}"/>
          </ac:spMkLst>
        </pc:spChg>
        <pc:spChg chg="del">
          <ac:chgData name="Jonas Fuhl" userId="676bc0b4cf3ae8f5" providerId="LiveId" clId="{1EE6C7CA-89DE-4F73-B2F8-6695F7D52F2C}" dt="2019-01-26T13:56:21.052" v="5825" actId="478"/>
          <ac:spMkLst>
            <pc:docMk/>
            <pc:sldMk cId="1867390049" sldId="268"/>
            <ac:spMk id="25" creationId="{B51A7D15-4547-488C-B857-13F2D0E3BDD7}"/>
          </ac:spMkLst>
        </pc:spChg>
        <pc:spChg chg="del">
          <ac:chgData name="Jonas Fuhl" userId="676bc0b4cf3ae8f5" providerId="LiveId" clId="{1EE6C7CA-89DE-4F73-B2F8-6695F7D52F2C}" dt="2019-01-26T13:56:21.052" v="5825" actId="478"/>
          <ac:spMkLst>
            <pc:docMk/>
            <pc:sldMk cId="1867390049" sldId="268"/>
            <ac:spMk id="26" creationId="{7124EC61-8320-434C-9B2A-B4659D0216C7}"/>
          </ac:spMkLst>
        </pc:spChg>
        <pc:spChg chg="del">
          <ac:chgData name="Jonas Fuhl" userId="676bc0b4cf3ae8f5" providerId="LiveId" clId="{1EE6C7CA-89DE-4F73-B2F8-6695F7D52F2C}" dt="2019-01-26T13:56:21.052" v="5825" actId="478"/>
          <ac:spMkLst>
            <pc:docMk/>
            <pc:sldMk cId="1867390049" sldId="268"/>
            <ac:spMk id="27" creationId="{564C9D7F-B615-41AB-8D94-621338F3B655}"/>
          </ac:spMkLst>
        </pc:spChg>
        <pc:spChg chg="del">
          <ac:chgData name="Jonas Fuhl" userId="676bc0b4cf3ae8f5" providerId="LiveId" clId="{1EE6C7CA-89DE-4F73-B2F8-6695F7D52F2C}" dt="2019-01-26T13:56:21.052" v="5825" actId="478"/>
          <ac:spMkLst>
            <pc:docMk/>
            <pc:sldMk cId="1867390049" sldId="268"/>
            <ac:spMk id="28" creationId="{8E9BE8F8-0340-4F76-816A-48CF4C98B5B3}"/>
          </ac:spMkLst>
        </pc:spChg>
        <pc:spChg chg="add">
          <ac:chgData name="Jonas Fuhl" userId="676bc0b4cf3ae8f5" providerId="LiveId" clId="{1EE6C7CA-89DE-4F73-B2F8-6695F7D52F2C}" dt="2019-01-26T11:07:44.245" v="1913"/>
          <ac:spMkLst>
            <pc:docMk/>
            <pc:sldMk cId="1867390049" sldId="268"/>
            <ac:spMk id="29" creationId="{2D6DA595-56B5-48F5-A2D0-7CF013191104}"/>
          </ac:spMkLst>
        </pc:spChg>
        <pc:spChg chg="add">
          <ac:chgData name="Jonas Fuhl" userId="676bc0b4cf3ae8f5" providerId="LiveId" clId="{1EE6C7CA-89DE-4F73-B2F8-6695F7D52F2C}" dt="2019-01-26T11:07:44.245" v="1913"/>
          <ac:spMkLst>
            <pc:docMk/>
            <pc:sldMk cId="1867390049" sldId="268"/>
            <ac:spMk id="30" creationId="{D1D97CE4-6632-4842-9AF6-28592F3558B4}"/>
          </ac:spMkLst>
        </pc:spChg>
        <pc:spChg chg="add mod">
          <ac:chgData name="Jonas Fuhl" userId="676bc0b4cf3ae8f5" providerId="LiveId" clId="{1EE6C7CA-89DE-4F73-B2F8-6695F7D52F2C}" dt="2019-02-05T18:29:08.178" v="31337" actId="6549"/>
          <ac:spMkLst>
            <pc:docMk/>
            <pc:sldMk cId="1867390049" sldId="268"/>
            <ac:spMk id="31" creationId="{32719F56-014A-4925-9536-52FBE2B4426B}"/>
          </ac:spMkLst>
        </pc:spChg>
        <pc:spChg chg="add del mod">
          <ac:chgData name="Jonas Fuhl" userId="676bc0b4cf3ae8f5" providerId="LiveId" clId="{1EE6C7CA-89DE-4F73-B2F8-6695F7D52F2C}" dt="2019-01-26T16:40:58.120" v="9650" actId="478"/>
          <ac:spMkLst>
            <pc:docMk/>
            <pc:sldMk cId="1867390049" sldId="268"/>
            <ac:spMk id="32" creationId="{965BD741-85CF-4787-9860-50F89F3FA3E5}"/>
          </ac:spMkLst>
        </pc:spChg>
        <pc:spChg chg="add">
          <ac:chgData name="Jonas Fuhl" userId="676bc0b4cf3ae8f5" providerId="LiveId" clId="{1EE6C7CA-89DE-4F73-B2F8-6695F7D52F2C}" dt="2019-01-26T13:56:21.403" v="5826"/>
          <ac:spMkLst>
            <pc:docMk/>
            <pc:sldMk cId="1867390049" sldId="268"/>
            <ac:spMk id="33" creationId="{A037E01B-E6B6-43DC-B63E-F8211645211C}"/>
          </ac:spMkLst>
        </pc:spChg>
        <pc:spChg chg="add">
          <ac:chgData name="Jonas Fuhl" userId="676bc0b4cf3ae8f5" providerId="LiveId" clId="{1EE6C7CA-89DE-4F73-B2F8-6695F7D52F2C}" dt="2019-01-26T13:56:21.403" v="5826"/>
          <ac:spMkLst>
            <pc:docMk/>
            <pc:sldMk cId="1867390049" sldId="268"/>
            <ac:spMk id="34" creationId="{36D01FF6-95D3-458E-B1C0-32010701239B}"/>
          </ac:spMkLst>
        </pc:spChg>
        <pc:spChg chg="add">
          <ac:chgData name="Jonas Fuhl" userId="676bc0b4cf3ae8f5" providerId="LiveId" clId="{1EE6C7CA-89DE-4F73-B2F8-6695F7D52F2C}" dt="2019-01-26T13:56:21.403" v="5826"/>
          <ac:spMkLst>
            <pc:docMk/>
            <pc:sldMk cId="1867390049" sldId="268"/>
            <ac:spMk id="35" creationId="{67C6A706-3CEA-4832-980C-F1421CB81A84}"/>
          </ac:spMkLst>
        </pc:spChg>
        <pc:spChg chg="add">
          <ac:chgData name="Jonas Fuhl" userId="676bc0b4cf3ae8f5" providerId="LiveId" clId="{1EE6C7CA-89DE-4F73-B2F8-6695F7D52F2C}" dt="2019-01-26T13:56:21.403" v="5826"/>
          <ac:spMkLst>
            <pc:docMk/>
            <pc:sldMk cId="1867390049" sldId="268"/>
            <ac:spMk id="36" creationId="{8DCCE17C-C732-4087-AE9F-CB64502A802B}"/>
          </ac:spMkLst>
        </pc:spChg>
        <pc:spChg chg="add">
          <ac:chgData name="Jonas Fuhl" userId="676bc0b4cf3ae8f5" providerId="LiveId" clId="{1EE6C7CA-89DE-4F73-B2F8-6695F7D52F2C}" dt="2019-01-26T13:56:21.403" v="5826"/>
          <ac:spMkLst>
            <pc:docMk/>
            <pc:sldMk cId="1867390049" sldId="268"/>
            <ac:spMk id="37" creationId="{F90E5985-677E-41FE-A12C-47793B7C64C7}"/>
          </ac:spMkLst>
        </pc:spChg>
        <pc:spChg chg="add">
          <ac:chgData name="Jonas Fuhl" userId="676bc0b4cf3ae8f5" providerId="LiveId" clId="{1EE6C7CA-89DE-4F73-B2F8-6695F7D52F2C}" dt="2019-01-26T13:56:21.403" v="5826"/>
          <ac:spMkLst>
            <pc:docMk/>
            <pc:sldMk cId="1867390049" sldId="268"/>
            <ac:spMk id="38" creationId="{E576EA12-BF0F-478C-B814-24CA983121FD}"/>
          </ac:spMkLst>
        </pc:spChg>
        <pc:spChg chg="add">
          <ac:chgData name="Jonas Fuhl" userId="676bc0b4cf3ae8f5" providerId="LiveId" clId="{1EE6C7CA-89DE-4F73-B2F8-6695F7D52F2C}" dt="2019-01-26T13:56:21.403" v="5826"/>
          <ac:spMkLst>
            <pc:docMk/>
            <pc:sldMk cId="1867390049" sldId="268"/>
            <ac:spMk id="39" creationId="{26F5A02C-95BB-4EE0-8860-D5E9A6727784}"/>
          </ac:spMkLst>
        </pc:spChg>
        <pc:spChg chg="add">
          <ac:chgData name="Jonas Fuhl" userId="676bc0b4cf3ae8f5" providerId="LiveId" clId="{1EE6C7CA-89DE-4F73-B2F8-6695F7D52F2C}" dt="2019-01-26T13:56:21.403" v="5826"/>
          <ac:spMkLst>
            <pc:docMk/>
            <pc:sldMk cId="1867390049" sldId="268"/>
            <ac:spMk id="40" creationId="{49B2EB2E-E2CF-4B09-9A47-74D7CC12CF3E}"/>
          </ac:spMkLst>
        </pc:spChg>
        <pc:spChg chg="add">
          <ac:chgData name="Jonas Fuhl" userId="676bc0b4cf3ae8f5" providerId="LiveId" clId="{1EE6C7CA-89DE-4F73-B2F8-6695F7D52F2C}" dt="2019-01-26T13:56:21.403" v="5826"/>
          <ac:spMkLst>
            <pc:docMk/>
            <pc:sldMk cId="1867390049" sldId="268"/>
            <ac:spMk id="41" creationId="{BD1DEB7F-DA47-45AA-A559-C5893AF0FE56}"/>
          </ac:spMkLst>
        </pc:spChg>
        <pc:spChg chg="add">
          <ac:chgData name="Jonas Fuhl" userId="676bc0b4cf3ae8f5" providerId="LiveId" clId="{1EE6C7CA-89DE-4F73-B2F8-6695F7D52F2C}" dt="2019-01-26T13:56:21.403" v="5826"/>
          <ac:spMkLst>
            <pc:docMk/>
            <pc:sldMk cId="1867390049" sldId="268"/>
            <ac:spMk id="42" creationId="{CE108C10-A12C-46D8-985F-F2251A186418}"/>
          </ac:spMkLst>
        </pc:spChg>
        <pc:spChg chg="add del mod">
          <ac:chgData name="Jonas Fuhl" userId="676bc0b4cf3ae8f5" providerId="LiveId" clId="{1EE6C7CA-89DE-4F73-B2F8-6695F7D52F2C}" dt="2019-01-26T16:41:37.704" v="9667" actId="478"/>
          <ac:spMkLst>
            <pc:docMk/>
            <pc:sldMk cId="1867390049" sldId="268"/>
            <ac:spMk id="43" creationId="{55CC5B39-291E-4894-963D-623496350F2E}"/>
          </ac:spMkLst>
        </pc:spChg>
        <pc:spChg chg="add mod">
          <ac:chgData name="Jonas Fuhl" userId="676bc0b4cf3ae8f5" providerId="LiveId" clId="{1EE6C7CA-89DE-4F73-B2F8-6695F7D52F2C}" dt="2019-01-26T16:44:28.616" v="9866" actId="20577"/>
          <ac:spMkLst>
            <pc:docMk/>
            <pc:sldMk cId="1867390049" sldId="268"/>
            <ac:spMk id="44" creationId="{B8AEAA62-4300-487E-A168-5BB07EBF833A}"/>
          </ac:spMkLst>
        </pc:spChg>
      </pc:sldChg>
      <pc:sldChg chg="addSp delSp modSp ord modTransition delCm modNotesTx">
        <pc:chgData name="Jonas Fuhl" userId="676bc0b4cf3ae8f5" providerId="LiveId" clId="{1EE6C7CA-89DE-4F73-B2F8-6695F7D52F2C}" dt="2019-02-05T21:54:06.687" v="35710" actId="20577"/>
        <pc:sldMkLst>
          <pc:docMk/>
          <pc:sldMk cId="167590020" sldId="269"/>
        </pc:sldMkLst>
        <pc:spChg chg="del">
          <ac:chgData name="Jonas Fuhl" userId="676bc0b4cf3ae8f5" providerId="LiveId" clId="{1EE6C7CA-89DE-4F73-B2F8-6695F7D52F2C}" dt="2019-01-26T11:41:12.913" v="3329" actId="478"/>
          <ac:spMkLst>
            <pc:docMk/>
            <pc:sldMk cId="167590020" sldId="269"/>
            <ac:spMk id="2" creationId="{E89E1C08-9087-418E-BFE5-DF3BA6F3F17E}"/>
          </ac:spMkLst>
        </pc:spChg>
        <pc:spChg chg="del">
          <ac:chgData name="Jonas Fuhl" userId="676bc0b4cf3ae8f5" providerId="LiveId" clId="{1EE6C7CA-89DE-4F73-B2F8-6695F7D52F2C}" dt="2019-01-26T11:07:47.582" v="1914" actId="478"/>
          <ac:spMkLst>
            <pc:docMk/>
            <pc:sldMk cId="167590020" sldId="269"/>
            <ac:spMk id="13" creationId="{520A39AC-8FED-4050-9E50-59084C8C3FBE}"/>
          </ac:spMkLst>
        </pc:spChg>
        <pc:spChg chg="del">
          <ac:chgData name="Jonas Fuhl" userId="676bc0b4cf3ae8f5" providerId="LiveId" clId="{1EE6C7CA-89DE-4F73-B2F8-6695F7D52F2C}" dt="2019-01-26T11:07:47.582" v="1914" actId="478"/>
          <ac:spMkLst>
            <pc:docMk/>
            <pc:sldMk cId="167590020" sldId="269"/>
            <ac:spMk id="14" creationId="{8EEBE18C-3557-4313-8F42-3A16B85044F7}"/>
          </ac:spMkLst>
        </pc:spChg>
        <pc:spChg chg="del">
          <ac:chgData name="Jonas Fuhl" userId="676bc0b4cf3ae8f5" providerId="LiveId" clId="{1EE6C7CA-89DE-4F73-B2F8-6695F7D52F2C}" dt="2019-01-26T11:07:47.582" v="1914" actId="478"/>
          <ac:spMkLst>
            <pc:docMk/>
            <pc:sldMk cId="167590020" sldId="269"/>
            <ac:spMk id="15" creationId="{62B85DFB-2539-44EF-AE15-569F5B28E39A}"/>
          </ac:spMkLst>
        </pc:spChg>
        <pc:spChg chg="mod">
          <ac:chgData name="Jonas Fuhl" userId="676bc0b4cf3ae8f5" providerId="LiveId" clId="{1EE6C7CA-89DE-4F73-B2F8-6695F7D52F2C}" dt="2019-01-26T11:41:06.966" v="3325" actId="14861"/>
          <ac:spMkLst>
            <pc:docMk/>
            <pc:sldMk cId="167590020" sldId="269"/>
            <ac:spMk id="16" creationId="{13B463CF-F6C8-4194-BDC8-EF1321AA601F}"/>
          </ac:spMkLst>
        </pc:spChg>
        <pc:spChg chg="del">
          <ac:chgData name="Jonas Fuhl" userId="676bc0b4cf3ae8f5" providerId="LiveId" clId="{1EE6C7CA-89DE-4F73-B2F8-6695F7D52F2C}" dt="2019-01-26T11:41:13.572" v="3330" actId="478"/>
          <ac:spMkLst>
            <pc:docMk/>
            <pc:sldMk cId="167590020" sldId="269"/>
            <ac:spMk id="18" creationId="{A3E8E20F-2880-4621-9629-15445A75C19D}"/>
          </ac:spMkLst>
        </pc:spChg>
        <pc:spChg chg="del">
          <ac:chgData name="Jonas Fuhl" userId="676bc0b4cf3ae8f5" providerId="LiveId" clId="{1EE6C7CA-89DE-4F73-B2F8-6695F7D52F2C}" dt="2019-01-26T13:56:05.217" v="5823" actId="478"/>
          <ac:spMkLst>
            <pc:docMk/>
            <pc:sldMk cId="167590020" sldId="269"/>
            <ac:spMk id="19" creationId="{20BE7672-8BDF-4E38-B296-7D96E29F881C}"/>
          </ac:spMkLst>
        </pc:spChg>
        <pc:spChg chg="del">
          <ac:chgData name="Jonas Fuhl" userId="676bc0b4cf3ae8f5" providerId="LiveId" clId="{1EE6C7CA-89DE-4F73-B2F8-6695F7D52F2C}" dt="2019-01-26T13:56:05.217" v="5823" actId="478"/>
          <ac:spMkLst>
            <pc:docMk/>
            <pc:sldMk cId="167590020" sldId="269"/>
            <ac:spMk id="20" creationId="{5CEBE576-056C-4128-BBA8-09B0206C92AF}"/>
          </ac:spMkLst>
        </pc:spChg>
        <pc:spChg chg="del">
          <ac:chgData name="Jonas Fuhl" userId="676bc0b4cf3ae8f5" providerId="LiveId" clId="{1EE6C7CA-89DE-4F73-B2F8-6695F7D52F2C}" dt="2019-01-26T13:56:05.217" v="5823" actId="478"/>
          <ac:spMkLst>
            <pc:docMk/>
            <pc:sldMk cId="167590020" sldId="269"/>
            <ac:spMk id="21" creationId="{26B0403D-8D5F-46B8-BCC9-A62FFD2E1947}"/>
          </ac:spMkLst>
        </pc:spChg>
        <pc:spChg chg="del">
          <ac:chgData name="Jonas Fuhl" userId="676bc0b4cf3ae8f5" providerId="LiveId" clId="{1EE6C7CA-89DE-4F73-B2F8-6695F7D52F2C}" dt="2019-01-26T13:56:05.217" v="5823" actId="478"/>
          <ac:spMkLst>
            <pc:docMk/>
            <pc:sldMk cId="167590020" sldId="269"/>
            <ac:spMk id="22" creationId="{ACA94A67-87F1-4351-8C86-13BFC5CA45ED}"/>
          </ac:spMkLst>
        </pc:spChg>
        <pc:spChg chg="del">
          <ac:chgData name="Jonas Fuhl" userId="676bc0b4cf3ae8f5" providerId="LiveId" clId="{1EE6C7CA-89DE-4F73-B2F8-6695F7D52F2C}" dt="2019-01-26T13:56:05.217" v="5823" actId="478"/>
          <ac:spMkLst>
            <pc:docMk/>
            <pc:sldMk cId="167590020" sldId="269"/>
            <ac:spMk id="23" creationId="{0A5EA7E1-2B7F-40A6-AF18-7A6F248DCADA}"/>
          </ac:spMkLst>
        </pc:spChg>
        <pc:spChg chg="del">
          <ac:chgData name="Jonas Fuhl" userId="676bc0b4cf3ae8f5" providerId="LiveId" clId="{1EE6C7CA-89DE-4F73-B2F8-6695F7D52F2C}" dt="2019-01-26T13:56:05.217" v="5823" actId="478"/>
          <ac:spMkLst>
            <pc:docMk/>
            <pc:sldMk cId="167590020" sldId="269"/>
            <ac:spMk id="24" creationId="{3BEE2C02-1E17-4548-9AEA-F641CCEBB58C}"/>
          </ac:spMkLst>
        </pc:spChg>
        <pc:spChg chg="del">
          <ac:chgData name="Jonas Fuhl" userId="676bc0b4cf3ae8f5" providerId="LiveId" clId="{1EE6C7CA-89DE-4F73-B2F8-6695F7D52F2C}" dt="2019-01-26T13:56:05.217" v="5823" actId="478"/>
          <ac:spMkLst>
            <pc:docMk/>
            <pc:sldMk cId="167590020" sldId="269"/>
            <ac:spMk id="25" creationId="{413B1562-0766-4835-93E8-7BED14D92DD9}"/>
          </ac:spMkLst>
        </pc:spChg>
        <pc:spChg chg="del">
          <ac:chgData name="Jonas Fuhl" userId="676bc0b4cf3ae8f5" providerId="LiveId" clId="{1EE6C7CA-89DE-4F73-B2F8-6695F7D52F2C}" dt="2019-01-26T13:56:05.217" v="5823" actId="478"/>
          <ac:spMkLst>
            <pc:docMk/>
            <pc:sldMk cId="167590020" sldId="269"/>
            <ac:spMk id="26" creationId="{C982C5DE-DF23-417E-B2A8-5B8C47B8C80B}"/>
          </ac:spMkLst>
        </pc:spChg>
        <pc:spChg chg="del">
          <ac:chgData name="Jonas Fuhl" userId="676bc0b4cf3ae8f5" providerId="LiveId" clId="{1EE6C7CA-89DE-4F73-B2F8-6695F7D52F2C}" dt="2019-01-26T13:56:05.217" v="5823" actId="478"/>
          <ac:spMkLst>
            <pc:docMk/>
            <pc:sldMk cId="167590020" sldId="269"/>
            <ac:spMk id="27" creationId="{B5334325-DA83-4C76-A545-3AC87CAC7E2F}"/>
          </ac:spMkLst>
        </pc:spChg>
        <pc:spChg chg="del">
          <ac:chgData name="Jonas Fuhl" userId="676bc0b4cf3ae8f5" providerId="LiveId" clId="{1EE6C7CA-89DE-4F73-B2F8-6695F7D52F2C}" dt="2019-01-26T13:56:05.217" v="5823" actId="478"/>
          <ac:spMkLst>
            <pc:docMk/>
            <pc:sldMk cId="167590020" sldId="269"/>
            <ac:spMk id="28" creationId="{8C001E2E-78AC-4A5C-9A93-D597725FAB10}"/>
          </ac:spMkLst>
        </pc:spChg>
        <pc:spChg chg="add">
          <ac:chgData name="Jonas Fuhl" userId="676bc0b4cf3ae8f5" providerId="LiveId" clId="{1EE6C7CA-89DE-4F73-B2F8-6695F7D52F2C}" dt="2019-01-26T11:07:48.688" v="1915"/>
          <ac:spMkLst>
            <pc:docMk/>
            <pc:sldMk cId="167590020" sldId="269"/>
            <ac:spMk id="29" creationId="{421AAC7C-64E5-472F-A17A-52A44FB49A38}"/>
          </ac:spMkLst>
        </pc:spChg>
        <pc:spChg chg="add">
          <ac:chgData name="Jonas Fuhl" userId="676bc0b4cf3ae8f5" providerId="LiveId" clId="{1EE6C7CA-89DE-4F73-B2F8-6695F7D52F2C}" dt="2019-01-26T11:07:48.688" v="1915"/>
          <ac:spMkLst>
            <pc:docMk/>
            <pc:sldMk cId="167590020" sldId="269"/>
            <ac:spMk id="30" creationId="{71BA95E7-A974-4FFF-AE72-8DA6A2F76592}"/>
          </ac:spMkLst>
        </pc:spChg>
        <pc:spChg chg="add mod">
          <ac:chgData name="Jonas Fuhl" userId="676bc0b4cf3ae8f5" providerId="LiveId" clId="{1EE6C7CA-89DE-4F73-B2F8-6695F7D52F2C}" dt="2019-02-05T18:29:11.438" v="31338" actId="6549"/>
          <ac:spMkLst>
            <pc:docMk/>
            <pc:sldMk cId="167590020" sldId="269"/>
            <ac:spMk id="31" creationId="{1D882810-9FC0-415F-A24A-17AC7E7048C9}"/>
          </ac:spMkLst>
        </pc:spChg>
        <pc:spChg chg="add del mod">
          <ac:chgData name="Jonas Fuhl" userId="676bc0b4cf3ae8f5" providerId="LiveId" clId="{1EE6C7CA-89DE-4F73-B2F8-6695F7D52F2C}" dt="2019-01-26T16:45:34.986" v="9878" actId="478"/>
          <ac:spMkLst>
            <pc:docMk/>
            <pc:sldMk cId="167590020" sldId="269"/>
            <ac:spMk id="32" creationId="{F1D31FB8-9F78-46D0-B62E-748561A9AFC7}"/>
          </ac:spMkLst>
        </pc:spChg>
        <pc:spChg chg="add">
          <ac:chgData name="Jonas Fuhl" userId="676bc0b4cf3ae8f5" providerId="LiveId" clId="{1EE6C7CA-89DE-4F73-B2F8-6695F7D52F2C}" dt="2019-01-26T13:56:05.516" v="5824"/>
          <ac:spMkLst>
            <pc:docMk/>
            <pc:sldMk cId="167590020" sldId="269"/>
            <ac:spMk id="33" creationId="{8A033564-9FF6-4785-979A-6FA390E31236}"/>
          </ac:spMkLst>
        </pc:spChg>
        <pc:spChg chg="add">
          <ac:chgData name="Jonas Fuhl" userId="676bc0b4cf3ae8f5" providerId="LiveId" clId="{1EE6C7CA-89DE-4F73-B2F8-6695F7D52F2C}" dt="2019-01-26T13:56:05.516" v="5824"/>
          <ac:spMkLst>
            <pc:docMk/>
            <pc:sldMk cId="167590020" sldId="269"/>
            <ac:spMk id="34" creationId="{898ACE6F-8D2C-4E2E-9941-738DFB3D8FDC}"/>
          </ac:spMkLst>
        </pc:spChg>
        <pc:spChg chg="add">
          <ac:chgData name="Jonas Fuhl" userId="676bc0b4cf3ae8f5" providerId="LiveId" clId="{1EE6C7CA-89DE-4F73-B2F8-6695F7D52F2C}" dt="2019-01-26T13:56:05.516" v="5824"/>
          <ac:spMkLst>
            <pc:docMk/>
            <pc:sldMk cId="167590020" sldId="269"/>
            <ac:spMk id="35" creationId="{CFAF78E3-E692-424E-B354-3BD18F0DF9D2}"/>
          </ac:spMkLst>
        </pc:spChg>
        <pc:spChg chg="add">
          <ac:chgData name="Jonas Fuhl" userId="676bc0b4cf3ae8f5" providerId="LiveId" clId="{1EE6C7CA-89DE-4F73-B2F8-6695F7D52F2C}" dt="2019-01-26T13:56:05.516" v="5824"/>
          <ac:spMkLst>
            <pc:docMk/>
            <pc:sldMk cId="167590020" sldId="269"/>
            <ac:spMk id="36" creationId="{C1A28109-0219-47FE-9A12-0B097DAA12A1}"/>
          </ac:spMkLst>
        </pc:spChg>
        <pc:spChg chg="add">
          <ac:chgData name="Jonas Fuhl" userId="676bc0b4cf3ae8f5" providerId="LiveId" clId="{1EE6C7CA-89DE-4F73-B2F8-6695F7D52F2C}" dt="2019-01-26T13:56:05.516" v="5824"/>
          <ac:spMkLst>
            <pc:docMk/>
            <pc:sldMk cId="167590020" sldId="269"/>
            <ac:spMk id="37" creationId="{89C473D9-2B36-4B2F-A6F4-9C9077B37FE7}"/>
          </ac:spMkLst>
        </pc:spChg>
        <pc:spChg chg="add">
          <ac:chgData name="Jonas Fuhl" userId="676bc0b4cf3ae8f5" providerId="LiveId" clId="{1EE6C7CA-89DE-4F73-B2F8-6695F7D52F2C}" dt="2019-01-26T13:56:05.516" v="5824"/>
          <ac:spMkLst>
            <pc:docMk/>
            <pc:sldMk cId="167590020" sldId="269"/>
            <ac:spMk id="38" creationId="{465524AC-076A-4607-A94E-AF186B43C658}"/>
          </ac:spMkLst>
        </pc:spChg>
        <pc:spChg chg="add">
          <ac:chgData name="Jonas Fuhl" userId="676bc0b4cf3ae8f5" providerId="LiveId" clId="{1EE6C7CA-89DE-4F73-B2F8-6695F7D52F2C}" dt="2019-01-26T13:56:05.516" v="5824"/>
          <ac:spMkLst>
            <pc:docMk/>
            <pc:sldMk cId="167590020" sldId="269"/>
            <ac:spMk id="39" creationId="{64B306E1-5A3E-4CC5-85AF-B8880F2F1A62}"/>
          </ac:spMkLst>
        </pc:spChg>
        <pc:spChg chg="add">
          <ac:chgData name="Jonas Fuhl" userId="676bc0b4cf3ae8f5" providerId="LiveId" clId="{1EE6C7CA-89DE-4F73-B2F8-6695F7D52F2C}" dt="2019-01-26T13:56:05.516" v="5824"/>
          <ac:spMkLst>
            <pc:docMk/>
            <pc:sldMk cId="167590020" sldId="269"/>
            <ac:spMk id="40" creationId="{B82ADA12-5E3B-423F-A8F1-0DD1A2620745}"/>
          </ac:spMkLst>
        </pc:spChg>
        <pc:spChg chg="add">
          <ac:chgData name="Jonas Fuhl" userId="676bc0b4cf3ae8f5" providerId="LiveId" clId="{1EE6C7CA-89DE-4F73-B2F8-6695F7D52F2C}" dt="2019-01-26T13:56:05.516" v="5824"/>
          <ac:spMkLst>
            <pc:docMk/>
            <pc:sldMk cId="167590020" sldId="269"/>
            <ac:spMk id="41" creationId="{46BB0949-8E07-4192-B30B-E4AFA50F108C}"/>
          </ac:spMkLst>
        </pc:spChg>
        <pc:spChg chg="add">
          <ac:chgData name="Jonas Fuhl" userId="676bc0b4cf3ae8f5" providerId="LiveId" clId="{1EE6C7CA-89DE-4F73-B2F8-6695F7D52F2C}" dt="2019-01-26T13:56:05.516" v="5824"/>
          <ac:spMkLst>
            <pc:docMk/>
            <pc:sldMk cId="167590020" sldId="269"/>
            <ac:spMk id="42" creationId="{E6339C26-8CA3-4BD5-AEA5-208881BF379D}"/>
          </ac:spMkLst>
        </pc:spChg>
        <pc:spChg chg="add mod">
          <ac:chgData name="Jonas Fuhl" userId="676bc0b4cf3ae8f5" providerId="LiveId" clId="{1EE6C7CA-89DE-4F73-B2F8-6695F7D52F2C}" dt="2019-02-05T21:52:50.291" v="35542" actId="6549"/>
          <ac:spMkLst>
            <pc:docMk/>
            <pc:sldMk cId="167590020" sldId="269"/>
            <ac:spMk id="43" creationId="{C6B234CA-1390-4626-88D1-B381E181D9F8}"/>
          </ac:spMkLst>
        </pc:spChg>
      </pc:sldChg>
      <pc:sldChg chg="addSp delSp modSp add del">
        <pc:chgData name="Jonas Fuhl" userId="676bc0b4cf3ae8f5" providerId="LiveId" clId="{1EE6C7CA-89DE-4F73-B2F8-6695F7D52F2C}" dt="2019-02-05T21:43:06.192" v="35475" actId="2696"/>
        <pc:sldMkLst>
          <pc:docMk/>
          <pc:sldMk cId="1421533070" sldId="271"/>
        </pc:sldMkLst>
        <pc:spChg chg="add del mod">
          <ac:chgData name="Jonas Fuhl" userId="676bc0b4cf3ae8f5" providerId="LiveId" clId="{1EE6C7CA-89DE-4F73-B2F8-6695F7D52F2C}" dt="2019-02-05T20:56:47.395" v="33222"/>
          <ac:spMkLst>
            <pc:docMk/>
            <pc:sldMk cId="1421533070" sldId="271"/>
            <ac:spMk id="2" creationId="{D478E352-9926-46DB-AAC6-F19C3D8109F0}"/>
          </ac:spMkLst>
        </pc:spChg>
      </pc:sldChg>
      <pc:sldChg chg="addSp delSp modSp add modTransition modAnim modNotesTx">
        <pc:chgData name="Jonas Fuhl" userId="676bc0b4cf3ae8f5" providerId="LiveId" clId="{1EE6C7CA-89DE-4F73-B2F8-6695F7D52F2C}" dt="2019-02-05T22:06:26.744" v="35753"/>
        <pc:sldMkLst>
          <pc:docMk/>
          <pc:sldMk cId="3653698210" sldId="272"/>
        </pc:sldMkLst>
        <pc:spChg chg="add del mod ord">
          <ac:chgData name="Jonas Fuhl" userId="676bc0b4cf3ae8f5" providerId="LiveId" clId="{1EE6C7CA-89DE-4F73-B2F8-6695F7D52F2C}" dt="2019-01-26T13:26:52.503" v="5577" actId="478"/>
          <ac:spMkLst>
            <pc:docMk/>
            <pc:sldMk cId="3653698210" sldId="272"/>
            <ac:spMk id="3" creationId="{16F7A8D0-E521-4F5E-8937-772FA68B49F2}"/>
          </ac:spMkLst>
        </pc:spChg>
        <pc:spChg chg="add mod">
          <ac:chgData name="Jonas Fuhl" userId="676bc0b4cf3ae8f5" providerId="LiveId" clId="{1EE6C7CA-89DE-4F73-B2F8-6695F7D52F2C}" dt="2019-01-26T17:20:39.590" v="11308" actId="207"/>
          <ac:spMkLst>
            <pc:docMk/>
            <pc:sldMk cId="3653698210" sldId="272"/>
            <ac:spMk id="11" creationId="{4CD1751C-FE24-4A18-BC64-2655C7A1110B}"/>
          </ac:spMkLst>
        </pc:spChg>
        <pc:spChg chg="add del mod">
          <ac:chgData name="Jonas Fuhl" userId="676bc0b4cf3ae8f5" providerId="LiveId" clId="{1EE6C7CA-89DE-4F73-B2F8-6695F7D52F2C}" dt="2019-01-26T17:15:18.115" v="11189" actId="478"/>
          <ac:spMkLst>
            <pc:docMk/>
            <pc:sldMk cId="3653698210" sldId="272"/>
            <ac:spMk id="17" creationId="{6C1BA57C-9C02-4040-B2BF-9C7775B6193E}"/>
          </ac:spMkLst>
        </pc:spChg>
        <pc:spChg chg="del">
          <ac:chgData name="Jonas Fuhl" userId="676bc0b4cf3ae8f5" providerId="LiveId" clId="{1EE6C7CA-89DE-4F73-B2F8-6695F7D52F2C}" dt="2019-01-26T13:09:55.444" v="5247" actId="478"/>
          <ac:spMkLst>
            <pc:docMk/>
            <pc:sldMk cId="3653698210" sldId="272"/>
            <ac:spMk id="19" creationId="{A1F24214-CCC3-47BC-8DB5-747C3B9D0937}"/>
          </ac:spMkLst>
        </pc:spChg>
        <pc:spChg chg="add mod">
          <ac:chgData name="Jonas Fuhl" userId="676bc0b4cf3ae8f5" providerId="LiveId" clId="{1EE6C7CA-89DE-4F73-B2F8-6695F7D52F2C}" dt="2019-02-05T22:06:12.973" v="35751" actId="14100"/>
          <ac:spMkLst>
            <pc:docMk/>
            <pc:sldMk cId="3653698210" sldId="272"/>
            <ac:spMk id="21" creationId="{C7A1C5D9-0AE6-4C82-8112-D51E9A2A3F3D}"/>
          </ac:spMkLst>
        </pc:spChg>
        <pc:spChg chg="del">
          <ac:chgData name="Jonas Fuhl" userId="676bc0b4cf3ae8f5" providerId="LiveId" clId="{1EE6C7CA-89DE-4F73-B2F8-6695F7D52F2C}" dt="2019-01-26T13:09:40.760" v="5244" actId="478"/>
          <ac:spMkLst>
            <pc:docMk/>
            <pc:sldMk cId="3653698210" sldId="272"/>
            <ac:spMk id="22" creationId="{D0A7171F-DC20-4CC4-983C-DDC4522A2AC5}"/>
          </ac:spMkLst>
        </pc:spChg>
        <pc:spChg chg="del">
          <ac:chgData name="Jonas Fuhl" userId="676bc0b4cf3ae8f5" providerId="LiveId" clId="{1EE6C7CA-89DE-4F73-B2F8-6695F7D52F2C}" dt="2019-01-26T13:09:47.350" v="5245" actId="478"/>
          <ac:spMkLst>
            <pc:docMk/>
            <pc:sldMk cId="3653698210" sldId="272"/>
            <ac:spMk id="23" creationId="{0D299AF1-CD8E-4DC2-9896-07C907A9A7E5}"/>
          </ac:spMkLst>
        </pc:spChg>
        <pc:spChg chg="add del mod">
          <ac:chgData name="Jonas Fuhl" userId="676bc0b4cf3ae8f5" providerId="LiveId" clId="{1EE6C7CA-89DE-4F73-B2F8-6695F7D52F2C}" dt="2019-01-26T13:26:50.428" v="5576" actId="478"/>
          <ac:spMkLst>
            <pc:docMk/>
            <pc:sldMk cId="3653698210" sldId="272"/>
            <ac:spMk id="24" creationId="{4E2D0834-8F7F-4104-83B9-2EA11384C3DB}"/>
          </ac:spMkLst>
        </pc:spChg>
        <pc:spChg chg="add del mod">
          <ac:chgData name="Jonas Fuhl" userId="676bc0b4cf3ae8f5" providerId="LiveId" clId="{1EE6C7CA-89DE-4F73-B2F8-6695F7D52F2C}" dt="2019-01-26T13:26:54.465" v="5578" actId="478"/>
          <ac:spMkLst>
            <pc:docMk/>
            <pc:sldMk cId="3653698210" sldId="272"/>
            <ac:spMk id="25" creationId="{ACC64786-A084-4CAA-8800-EC2B7033AC12}"/>
          </ac:spMkLst>
        </pc:spChg>
        <pc:spChg chg="add del mod">
          <ac:chgData name="Jonas Fuhl" userId="676bc0b4cf3ae8f5" providerId="LiveId" clId="{1EE6C7CA-89DE-4F73-B2F8-6695F7D52F2C}" dt="2019-01-26T13:26:55.643" v="5579" actId="478"/>
          <ac:spMkLst>
            <pc:docMk/>
            <pc:sldMk cId="3653698210" sldId="272"/>
            <ac:spMk id="26" creationId="{410773CE-7EAA-4A9B-876D-73CB2907F312}"/>
          </ac:spMkLst>
        </pc:spChg>
        <pc:spChg chg="mod">
          <ac:chgData name="Jonas Fuhl" userId="676bc0b4cf3ae8f5" providerId="LiveId" clId="{1EE6C7CA-89DE-4F73-B2F8-6695F7D52F2C}" dt="2019-02-05T18:31:01.895" v="31465"/>
          <ac:spMkLst>
            <pc:docMk/>
            <pc:sldMk cId="3653698210" sldId="272"/>
            <ac:spMk id="30" creationId="{64326848-A472-41E7-BCC3-14422EFED756}"/>
          </ac:spMkLst>
        </pc:spChg>
        <pc:spChg chg="add del mod">
          <ac:chgData name="Jonas Fuhl" userId="676bc0b4cf3ae8f5" providerId="LiveId" clId="{1EE6C7CA-89DE-4F73-B2F8-6695F7D52F2C}" dt="2019-01-26T17:17:16.391" v="11212" actId="478"/>
          <ac:spMkLst>
            <pc:docMk/>
            <pc:sldMk cId="3653698210" sldId="272"/>
            <ac:spMk id="41" creationId="{4E5B0BE5-2C9B-4AFC-A716-05B134786691}"/>
          </ac:spMkLst>
        </pc:spChg>
        <pc:spChg chg="add del mod">
          <ac:chgData name="Jonas Fuhl" userId="676bc0b4cf3ae8f5" providerId="LiveId" clId="{1EE6C7CA-89DE-4F73-B2F8-6695F7D52F2C}" dt="2019-01-26T17:16:51.505" v="11205" actId="478"/>
          <ac:spMkLst>
            <pc:docMk/>
            <pc:sldMk cId="3653698210" sldId="272"/>
            <ac:spMk id="42" creationId="{DF298CDE-941A-4A89-B936-C340E74FBDA7}"/>
          </ac:spMkLst>
        </pc:spChg>
        <pc:spChg chg="add mod">
          <ac:chgData name="Jonas Fuhl" userId="676bc0b4cf3ae8f5" providerId="LiveId" clId="{1EE6C7CA-89DE-4F73-B2F8-6695F7D52F2C}" dt="2019-01-26T17:38:51.348" v="11736" actId="14100"/>
          <ac:spMkLst>
            <pc:docMk/>
            <pc:sldMk cId="3653698210" sldId="272"/>
            <ac:spMk id="43" creationId="{85896304-8714-47B3-81AF-4D32B3F16EA4}"/>
          </ac:spMkLst>
        </pc:spChg>
        <pc:spChg chg="add mod">
          <ac:chgData name="Jonas Fuhl" userId="676bc0b4cf3ae8f5" providerId="LiveId" clId="{1EE6C7CA-89DE-4F73-B2F8-6695F7D52F2C}" dt="2019-01-26T17:20:46.178" v="11310" actId="14100"/>
          <ac:spMkLst>
            <pc:docMk/>
            <pc:sldMk cId="3653698210" sldId="272"/>
            <ac:spMk id="44" creationId="{EB40ADE3-ABD1-414D-90A7-FC47DCF5ED30}"/>
          </ac:spMkLst>
        </pc:spChg>
        <pc:spChg chg="add mod">
          <ac:chgData name="Jonas Fuhl" userId="676bc0b4cf3ae8f5" providerId="LiveId" clId="{1EE6C7CA-89DE-4F73-B2F8-6695F7D52F2C}" dt="2019-01-26T17:20:51.250" v="11312" actId="14100"/>
          <ac:spMkLst>
            <pc:docMk/>
            <pc:sldMk cId="3653698210" sldId="272"/>
            <ac:spMk id="45" creationId="{D4ED3010-D264-454D-BD34-D58113F71152}"/>
          </ac:spMkLst>
        </pc:spChg>
        <pc:picChg chg="del">
          <ac:chgData name="Jonas Fuhl" userId="676bc0b4cf3ae8f5" providerId="LiveId" clId="{1EE6C7CA-89DE-4F73-B2F8-6695F7D52F2C}" dt="2019-01-26T13:09:54.422" v="5246" actId="478"/>
          <ac:picMkLst>
            <pc:docMk/>
            <pc:sldMk cId="3653698210" sldId="272"/>
            <ac:picMk id="2" creationId="{EEEB6121-B171-4FB3-9613-54A4F0C19408}"/>
          </ac:picMkLst>
        </pc:picChg>
        <pc:picChg chg="add del mod">
          <ac:chgData name="Jonas Fuhl" userId="676bc0b4cf3ae8f5" providerId="LiveId" clId="{1EE6C7CA-89DE-4F73-B2F8-6695F7D52F2C}" dt="2019-01-26T13:12:01.948" v="5301" actId="478"/>
          <ac:picMkLst>
            <pc:docMk/>
            <pc:sldMk cId="3653698210" sldId="272"/>
            <ac:picMk id="4" creationId="{80E86030-73F8-4A30-ABDC-BA323F2B8B24}"/>
          </ac:picMkLst>
        </pc:picChg>
        <pc:picChg chg="add del mod ord">
          <ac:chgData name="Jonas Fuhl" userId="676bc0b4cf3ae8f5" providerId="LiveId" clId="{1EE6C7CA-89DE-4F73-B2F8-6695F7D52F2C}" dt="2019-01-26T13:25:57.674" v="5543"/>
          <ac:picMkLst>
            <pc:docMk/>
            <pc:sldMk cId="3653698210" sldId="272"/>
            <ac:picMk id="6" creationId="{5D74CAA5-B10E-4304-8399-F8B5443EFA90}"/>
          </ac:picMkLst>
        </pc:picChg>
        <pc:picChg chg="add mod ord">
          <ac:chgData name="Jonas Fuhl" userId="676bc0b4cf3ae8f5" providerId="LiveId" clId="{1EE6C7CA-89DE-4F73-B2F8-6695F7D52F2C}" dt="2019-01-26T17:16:26.589" v="11199" actId="1076"/>
          <ac:picMkLst>
            <pc:docMk/>
            <pc:sldMk cId="3653698210" sldId="272"/>
            <ac:picMk id="8" creationId="{DDB3CF72-6E94-46ED-9E20-086394CB0587}"/>
          </ac:picMkLst>
        </pc:picChg>
        <pc:picChg chg="add del mod ord">
          <ac:chgData name="Jonas Fuhl" userId="676bc0b4cf3ae8f5" providerId="LiveId" clId="{1EE6C7CA-89DE-4F73-B2F8-6695F7D52F2C}" dt="2019-01-26T17:16:10.525" v="11194" actId="478"/>
          <ac:picMkLst>
            <pc:docMk/>
            <pc:sldMk cId="3653698210" sldId="272"/>
            <ac:picMk id="9" creationId="{79321FF9-257B-4598-A72B-FF003D867AEA}"/>
          </ac:picMkLst>
        </pc:picChg>
        <pc:picChg chg="add mod">
          <ac:chgData name="Jonas Fuhl" userId="676bc0b4cf3ae8f5" providerId="LiveId" clId="{1EE6C7CA-89DE-4F73-B2F8-6695F7D52F2C}" dt="2019-01-26T17:18:50.481" v="11237" actId="1076"/>
          <ac:picMkLst>
            <pc:docMk/>
            <pc:sldMk cId="3653698210" sldId="272"/>
            <ac:picMk id="10" creationId="{56E04280-8581-4FED-911B-B06CA242A079}"/>
          </ac:picMkLst>
        </pc:picChg>
        <pc:picChg chg="del mod modCrop">
          <ac:chgData name="Jonas Fuhl" userId="676bc0b4cf3ae8f5" providerId="LiveId" clId="{1EE6C7CA-89DE-4F73-B2F8-6695F7D52F2C}" dt="2019-01-26T13:26:47.128" v="5575" actId="478"/>
          <ac:picMkLst>
            <pc:docMk/>
            <pc:sldMk cId="3653698210" sldId="272"/>
            <ac:picMk id="21" creationId="{EE4FE5C4-212D-4D84-9F6C-7A8E012AC615}"/>
          </ac:picMkLst>
        </pc:picChg>
      </pc:sldChg>
      <pc:sldChg chg="addSp delSp modSp add modTransition addCm delCm modCm modNotesTx">
        <pc:chgData name="Jonas Fuhl" userId="676bc0b4cf3ae8f5" providerId="LiveId" clId="{1EE6C7CA-89DE-4F73-B2F8-6695F7D52F2C}" dt="2019-02-05T22:08:22.566" v="35762" actId="20577"/>
        <pc:sldMkLst>
          <pc:docMk/>
          <pc:sldMk cId="4239746784" sldId="273"/>
        </pc:sldMkLst>
        <pc:spChg chg="del mod">
          <ac:chgData name="Jonas Fuhl" userId="676bc0b4cf3ae8f5" providerId="LiveId" clId="{1EE6C7CA-89DE-4F73-B2F8-6695F7D52F2C}" dt="2019-01-26T17:55:27.063" v="12205" actId="478"/>
          <ac:spMkLst>
            <pc:docMk/>
            <pc:sldMk cId="4239746784" sldId="273"/>
            <ac:spMk id="17" creationId="{6C1BA57C-9C02-4040-B2BF-9C7775B6193E}"/>
          </ac:spMkLst>
        </pc:spChg>
        <pc:spChg chg="add del">
          <ac:chgData name="Jonas Fuhl" userId="676bc0b4cf3ae8f5" providerId="LiveId" clId="{1EE6C7CA-89DE-4F73-B2F8-6695F7D52F2C}" dt="2019-01-26T17:17:05.771" v="11209"/>
          <ac:spMkLst>
            <pc:docMk/>
            <pc:sldMk cId="4239746784" sldId="273"/>
            <ac:spMk id="18" creationId="{69D24748-3BB4-407F-9C35-EF3F037C253B}"/>
          </ac:spMkLst>
        </pc:spChg>
        <pc:spChg chg="add del mod">
          <ac:chgData name="Jonas Fuhl" userId="676bc0b4cf3ae8f5" providerId="LiveId" clId="{1EE6C7CA-89DE-4F73-B2F8-6695F7D52F2C}" dt="2019-01-26T17:58:02.026" v="12223" actId="478"/>
          <ac:spMkLst>
            <pc:docMk/>
            <pc:sldMk cId="4239746784" sldId="273"/>
            <ac:spMk id="20" creationId="{4B1E0BFF-710F-4312-A12E-ABD5B29CAFBC}"/>
          </ac:spMkLst>
        </pc:spChg>
        <pc:spChg chg="add mod">
          <ac:chgData name="Jonas Fuhl" userId="676bc0b4cf3ae8f5" providerId="LiveId" clId="{1EE6C7CA-89DE-4F73-B2F8-6695F7D52F2C}" dt="2019-01-26T18:02:08.425" v="12440" actId="14100"/>
          <ac:spMkLst>
            <pc:docMk/>
            <pc:sldMk cId="4239746784" sldId="273"/>
            <ac:spMk id="21" creationId="{12A20F36-0919-4097-B22A-FBB902ADA1F8}"/>
          </ac:spMkLst>
        </pc:spChg>
        <pc:spChg chg="mod">
          <ac:chgData name="Jonas Fuhl" userId="676bc0b4cf3ae8f5" providerId="LiveId" clId="{1EE6C7CA-89DE-4F73-B2F8-6695F7D52F2C}" dt="2019-02-05T18:31:04.193" v="31466"/>
          <ac:spMkLst>
            <pc:docMk/>
            <pc:sldMk cId="4239746784" sldId="273"/>
            <ac:spMk id="30" creationId="{64326848-A472-41E7-BCC3-14422EFED756}"/>
          </ac:spMkLst>
        </pc:spChg>
        <pc:picChg chg="mod">
          <ac:chgData name="Jonas Fuhl" userId="676bc0b4cf3ae8f5" providerId="LiveId" clId="{1EE6C7CA-89DE-4F73-B2F8-6695F7D52F2C}" dt="2019-01-26T17:25:22.662" v="11438" actId="1076"/>
          <ac:picMkLst>
            <pc:docMk/>
            <pc:sldMk cId="4239746784" sldId="273"/>
            <ac:picMk id="8" creationId="{DDB3CF72-6E94-46ED-9E20-086394CB0587}"/>
          </ac:picMkLst>
        </pc:picChg>
        <pc:picChg chg="add del mod">
          <ac:chgData name="Jonas Fuhl" userId="676bc0b4cf3ae8f5" providerId="LiveId" clId="{1EE6C7CA-89DE-4F73-B2F8-6695F7D52F2C}" dt="2019-01-26T17:58:51.518" v="12226" actId="478"/>
          <ac:picMkLst>
            <pc:docMk/>
            <pc:sldMk cId="4239746784" sldId="273"/>
            <ac:picMk id="19" creationId="{4AEA7C42-CE4D-4D89-A609-1D04BBE0D71B}"/>
          </ac:picMkLst>
        </pc:picChg>
      </pc:sldChg>
      <pc:sldChg chg="addSp delSp modSp add addCm delCm modNotesTx">
        <pc:chgData name="Jonas Fuhl" userId="676bc0b4cf3ae8f5" providerId="LiveId" clId="{1EE6C7CA-89DE-4F73-B2F8-6695F7D52F2C}" dt="2019-02-05T21:07:00.523" v="33687" actId="478"/>
        <pc:sldMkLst>
          <pc:docMk/>
          <pc:sldMk cId="3233524818" sldId="274"/>
        </pc:sldMkLst>
        <pc:spChg chg="del mod">
          <ac:chgData name="Jonas Fuhl" userId="676bc0b4cf3ae8f5" providerId="LiveId" clId="{1EE6C7CA-89DE-4F73-B2F8-6695F7D52F2C}" dt="2019-01-26T18:10:54.011" v="13722" actId="478"/>
          <ac:spMkLst>
            <pc:docMk/>
            <pc:sldMk cId="3233524818" sldId="274"/>
            <ac:spMk id="17" creationId="{6C1BA57C-9C02-4040-B2BF-9C7775B6193E}"/>
          </ac:spMkLst>
        </pc:spChg>
        <pc:spChg chg="add mod ord">
          <ac:chgData name="Jonas Fuhl" userId="676bc0b4cf3ae8f5" providerId="LiveId" clId="{1EE6C7CA-89DE-4F73-B2F8-6695F7D52F2C}" dt="2019-01-26T18:24:48.120" v="13877" actId="1038"/>
          <ac:spMkLst>
            <pc:docMk/>
            <pc:sldMk cId="3233524818" sldId="274"/>
            <ac:spMk id="18" creationId="{E5B50C65-B4E9-4874-8264-F1EE5BF09EFF}"/>
          </ac:spMkLst>
        </pc:spChg>
        <pc:spChg chg="add mod">
          <ac:chgData name="Jonas Fuhl" userId="676bc0b4cf3ae8f5" providerId="LiveId" clId="{1EE6C7CA-89DE-4F73-B2F8-6695F7D52F2C}" dt="2019-01-26T18:15:45.190" v="13815" actId="207"/>
          <ac:spMkLst>
            <pc:docMk/>
            <pc:sldMk cId="3233524818" sldId="274"/>
            <ac:spMk id="19" creationId="{D531E3E4-F936-45A8-8FCC-8CFD88B04347}"/>
          </ac:spMkLst>
        </pc:spChg>
        <pc:spChg chg="add mod">
          <ac:chgData name="Jonas Fuhl" userId="676bc0b4cf3ae8f5" providerId="LiveId" clId="{1EE6C7CA-89DE-4F73-B2F8-6695F7D52F2C}" dt="2019-01-26T18:14:06.070" v="13814" actId="1076"/>
          <ac:spMkLst>
            <pc:docMk/>
            <pc:sldMk cId="3233524818" sldId="274"/>
            <ac:spMk id="20" creationId="{4FA38728-4E04-4BF8-ACB6-7627EB4FCF22}"/>
          </ac:spMkLst>
        </pc:spChg>
        <pc:spChg chg="add mod">
          <ac:chgData name="Jonas Fuhl" userId="676bc0b4cf3ae8f5" providerId="LiveId" clId="{1EE6C7CA-89DE-4F73-B2F8-6695F7D52F2C}" dt="2019-01-26T18:16:25.645" v="13861" actId="1035"/>
          <ac:spMkLst>
            <pc:docMk/>
            <pc:sldMk cId="3233524818" sldId="274"/>
            <ac:spMk id="21" creationId="{54142EB3-A193-48CA-AE70-A00F4449DBBD}"/>
          </ac:spMkLst>
        </pc:spChg>
        <pc:spChg chg="add del mod">
          <ac:chgData name="Jonas Fuhl" userId="676bc0b4cf3ae8f5" providerId="LiveId" clId="{1EE6C7CA-89DE-4F73-B2F8-6695F7D52F2C}" dt="2019-02-04T10:18:33.684" v="27376" actId="478"/>
          <ac:spMkLst>
            <pc:docMk/>
            <pc:sldMk cId="3233524818" sldId="274"/>
            <ac:spMk id="22" creationId="{F20610C3-3119-4296-BE3E-CCC991DE1958}"/>
          </ac:spMkLst>
        </pc:spChg>
        <pc:spChg chg="mod">
          <ac:chgData name="Jonas Fuhl" userId="676bc0b4cf3ae8f5" providerId="LiveId" clId="{1EE6C7CA-89DE-4F73-B2F8-6695F7D52F2C}" dt="2019-02-05T18:31:08.764" v="31468"/>
          <ac:spMkLst>
            <pc:docMk/>
            <pc:sldMk cId="3233524818" sldId="274"/>
            <ac:spMk id="30" creationId="{64326848-A472-41E7-BCC3-14422EFED756}"/>
          </ac:spMkLst>
        </pc:spChg>
        <pc:picChg chg="add del mod">
          <ac:chgData name="Jonas Fuhl" userId="676bc0b4cf3ae8f5" providerId="LiveId" clId="{1EE6C7CA-89DE-4F73-B2F8-6695F7D52F2C}" dt="2019-02-05T21:07:00.523" v="33687" actId="478"/>
          <ac:picMkLst>
            <pc:docMk/>
            <pc:sldMk cId="3233524818" sldId="274"/>
            <ac:picMk id="2" creationId="{025F448C-AEDE-49AE-80E6-69E3282A6758}"/>
          </ac:picMkLst>
        </pc:picChg>
        <pc:picChg chg="mod">
          <ac:chgData name="Jonas Fuhl" userId="676bc0b4cf3ae8f5" providerId="LiveId" clId="{1EE6C7CA-89DE-4F73-B2F8-6695F7D52F2C}" dt="2019-01-26T18:13:28.975" v="13795" actId="1076"/>
          <ac:picMkLst>
            <pc:docMk/>
            <pc:sldMk cId="3233524818" sldId="274"/>
            <ac:picMk id="8" creationId="{DDB3CF72-6E94-46ED-9E20-086394CB0587}"/>
          </ac:picMkLst>
        </pc:picChg>
      </pc:sldChg>
      <pc:sldChg chg="addSp delSp modSp add addCm delCm modCm modNotesTx">
        <pc:chgData name="Jonas Fuhl" userId="676bc0b4cf3ae8f5" providerId="LiveId" clId="{1EE6C7CA-89DE-4F73-B2F8-6695F7D52F2C}" dt="2019-02-05T22:16:05.354" v="35913" actId="6549"/>
        <pc:sldMkLst>
          <pc:docMk/>
          <pc:sldMk cId="3790377568" sldId="275"/>
        </pc:sldMkLst>
        <pc:spChg chg="add del mod">
          <ac:chgData name="Jonas Fuhl" userId="676bc0b4cf3ae8f5" providerId="LiveId" clId="{1EE6C7CA-89DE-4F73-B2F8-6695F7D52F2C}" dt="2019-02-05T16:00:19.998" v="30486" actId="478"/>
          <ac:spMkLst>
            <pc:docMk/>
            <pc:sldMk cId="3790377568" sldId="275"/>
            <ac:spMk id="17" creationId="{6C1BA57C-9C02-4040-B2BF-9C7775B6193E}"/>
          </ac:spMkLst>
        </pc:spChg>
        <pc:spChg chg="add del mod">
          <ac:chgData name="Jonas Fuhl" userId="676bc0b4cf3ae8f5" providerId="LiveId" clId="{1EE6C7CA-89DE-4F73-B2F8-6695F7D52F2C}" dt="2019-02-04T10:18:29.274" v="27373" actId="478"/>
          <ac:spMkLst>
            <pc:docMk/>
            <pc:sldMk cId="3790377568" sldId="275"/>
            <ac:spMk id="18" creationId="{9BA12147-EDC8-4371-9CD9-A5A1D130B083}"/>
          </ac:spMkLst>
        </pc:spChg>
        <pc:spChg chg="mod">
          <ac:chgData name="Jonas Fuhl" userId="676bc0b4cf3ae8f5" providerId="LiveId" clId="{1EE6C7CA-89DE-4F73-B2F8-6695F7D52F2C}" dt="2019-02-05T18:31:10.614" v="31469"/>
          <ac:spMkLst>
            <pc:docMk/>
            <pc:sldMk cId="3790377568" sldId="275"/>
            <ac:spMk id="30" creationId="{64326848-A472-41E7-BCC3-14422EFED756}"/>
          </ac:spMkLst>
        </pc:spChg>
        <pc:picChg chg="mod">
          <ac:chgData name="Jonas Fuhl" userId="676bc0b4cf3ae8f5" providerId="LiveId" clId="{1EE6C7CA-89DE-4F73-B2F8-6695F7D52F2C}" dt="2019-01-26T13:36:55.324" v="5677" actId="1076"/>
          <ac:picMkLst>
            <pc:docMk/>
            <pc:sldMk cId="3790377568" sldId="275"/>
            <ac:picMk id="8" creationId="{DDB3CF72-6E94-46ED-9E20-086394CB0587}"/>
          </ac:picMkLst>
        </pc:picChg>
      </pc:sldChg>
      <pc:sldChg chg="addSp delSp modSp add ord modAnim modNotesTx">
        <pc:chgData name="Jonas Fuhl" userId="676bc0b4cf3ae8f5" providerId="LiveId" clId="{1EE6C7CA-89DE-4F73-B2F8-6695F7D52F2C}" dt="2019-02-05T18:30:59.138" v="31464" actId="20577"/>
        <pc:sldMkLst>
          <pc:docMk/>
          <pc:sldMk cId="4108439021" sldId="276"/>
        </pc:sldMkLst>
        <pc:spChg chg="del">
          <ac:chgData name="Jonas Fuhl" userId="676bc0b4cf3ae8f5" providerId="LiveId" clId="{1EE6C7CA-89DE-4F73-B2F8-6695F7D52F2C}" dt="2019-01-26T13:39:49.622" v="5681" actId="478"/>
          <ac:spMkLst>
            <pc:docMk/>
            <pc:sldMk cId="4108439021" sldId="276"/>
            <ac:spMk id="17" creationId="{6C1BA57C-9C02-4040-B2BF-9C7775B6193E}"/>
          </ac:spMkLst>
        </pc:spChg>
        <pc:spChg chg="add mod">
          <ac:chgData name="Jonas Fuhl" userId="676bc0b4cf3ae8f5" providerId="LiveId" clId="{1EE6C7CA-89DE-4F73-B2F8-6695F7D52F2C}" dt="2019-01-26T13:41:54.894" v="5689" actId="164"/>
          <ac:spMkLst>
            <pc:docMk/>
            <pc:sldMk cId="4108439021" sldId="276"/>
            <ac:spMk id="18" creationId="{A2A3BB36-A6CE-4442-98C6-7E7C9112993F}"/>
          </ac:spMkLst>
        </pc:spChg>
        <pc:spChg chg="add mod">
          <ac:chgData name="Jonas Fuhl" userId="676bc0b4cf3ae8f5" providerId="LiveId" clId="{1EE6C7CA-89DE-4F73-B2F8-6695F7D52F2C}" dt="2019-01-26T13:41:58.738" v="5690" actId="164"/>
          <ac:spMkLst>
            <pc:docMk/>
            <pc:sldMk cId="4108439021" sldId="276"/>
            <ac:spMk id="19" creationId="{E0D6497C-2775-4702-ADC4-DC023CEC75B2}"/>
          </ac:spMkLst>
        </pc:spChg>
        <pc:spChg chg="add mod">
          <ac:chgData name="Jonas Fuhl" userId="676bc0b4cf3ae8f5" providerId="LiveId" clId="{1EE6C7CA-89DE-4F73-B2F8-6695F7D52F2C}" dt="2019-01-26T13:42:06.368" v="5691" actId="164"/>
          <ac:spMkLst>
            <pc:docMk/>
            <pc:sldMk cId="4108439021" sldId="276"/>
            <ac:spMk id="20" creationId="{72A1DCD2-1728-4ABB-AECE-7E3C4179F20B}"/>
          </ac:spMkLst>
        </pc:spChg>
        <pc:spChg chg="add mod">
          <ac:chgData name="Jonas Fuhl" userId="676bc0b4cf3ae8f5" providerId="LiveId" clId="{1EE6C7CA-89DE-4F73-B2F8-6695F7D52F2C}" dt="2019-01-26T13:42:09.980" v="5692" actId="164"/>
          <ac:spMkLst>
            <pc:docMk/>
            <pc:sldMk cId="4108439021" sldId="276"/>
            <ac:spMk id="21" creationId="{FCCA1A7E-C6CD-48FA-AC04-AF7AD1A794D5}"/>
          </ac:spMkLst>
        </pc:spChg>
        <pc:spChg chg="add mod">
          <ac:chgData name="Jonas Fuhl" userId="676bc0b4cf3ae8f5" providerId="LiveId" clId="{1EE6C7CA-89DE-4F73-B2F8-6695F7D52F2C}" dt="2019-01-26T13:42:09.980" v="5692" actId="164"/>
          <ac:spMkLst>
            <pc:docMk/>
            <pc:sldMk cId="4108439021" sldId="276"/>
            <ac:spMk id="22" creationId="{D34E678C-9B16-4BD8-A2ED-7418B4258795}"/>
          </ac:spMkLst>
        </pc:spChg>
        <pc:spChg chg="add mod">
          <ac:chgData name="Jonas Fuhl" userId="676bc0b4cf3ae8f5" providerId="LiveId" clId="{1EE6C7CA-89DE-4F73-B2F8-6695F7D52F2C}" dt="2019-01-26T13:41:54.894" v="5689" actId="164"/>
          <ac:spMkLst>
            <pc:docMk/>
            <pc:sldMk cId="4108439021" sldId="276"/>
            <ac:spMk id="26" creationId="{B914650B-99FE-4D88-851C-31F38C60A085}"/>
          </ac:spMkLst>
        </pc:spChg>
        <pc:spChg chg="add mod">
          <ac:chgData name="Jonas Fuhl" userId="676bc0b4cf3ae8f5" providerId="LiveId" clId="{1EE6C7CA-89DE-4F73-B2F8-6695F7D52F2C}" dt="2019-01-26T13:41:58.738" v="5690" actId="164"/>
          <ac:spMkLst>
            <pc:docMk/>
            <pc:sldMk cId="4108439021" sldId="276"/>
            <ac:spMk id="29" creationId="{8F57F27E-C26B-4846-A92E-03FE27AAEDEF}"/>
          </ac:spMkLst>
        </pc:spChg>
        <pc:spChg chg="mod">
          <ac:chgData name="Jonas Fuhl" userId="676bc0b4cf3ae8f5" providerId="LiveId" clId="{1EE6C7CA-89DE-4F73-B2F8-6695F7D52F2C}" dt="2019-02-05T18:30:59.138" v="31464" actId="20577"/>
          <ac:spMkLst>
            <pc:docMk/>
            <pc:sldMk cId="4108439021" sldId="276"/>
            <ac:spMk id="30" creationId="{64326848-A472-41E7-BCC3-14422EFED756}"/>
          </ac:spMkLst>
        </pc:spChg>
        <pc:spChg chg="add mod">
          <ac:chgData name="Jonas Fuhl" userId="676bc0b4cf3ae8f5" providerId="LiveId" clId="{1EE6C7CA-89DE-4F73-B2F8-6695F7D52F2C}" dt="2019-01-26T13:42:06.368" v="5691" actId="164"/>
          <ac:spMkLst>
            <pc:docMk/>
            <pc:sldMk cId="4108439021" sldId="276"/>
            <ac:spMk id="41" creationId="{3102B4D6-643A-40CD-8852-AA980FED23FC}"/>
          </ac:spMkLst>
        </pc:spChg>
        <pc:grpChg chg="add mod">
          <ac:chgData name="Jonas Fuhl" userId="676bc0b4cf3ae8f5" providerId="LiveId" clId="{1EE6C7CA-89DE-4F73-B2F8-6695F7D52F2C}" dt="2019-01-26T16:10:56.752" v="8084" actId="408"/>
          <ac:grpSpMkLst>
            <pc:docMk/>
            <pc:sldMk cId="4108439021" sldId="276"/>
            <ac:grpSpMk id="2" creationId="{2A93D2CA-8E0A-4074-BFBF-E853D17BA5B7}"/>
          </ac:grpSpMkLst>
        </pc:grpChg>
        <pc:grpChg chg="add mod">
          <ac:chgData name="Jonas Fuhl" userId="676bc0b4cf3ae8f5" providerId="LiveId" clId="{1EE6C7CA-89DE-4F73-B2F8-6695F7D52F2C}" dt="2019-01-26T16:10:56.752" v="8084" actId="408"/>
          <ac:grpSpMkLst>
            <pc:docMk/>
            <pc:sldMk cId="4108439021" sldId="276"/>
            <ac:grpSpMk id="3" creationId="{0C0BFBD3-821F-48BB-80F0-92096B732FCF}"/>
          </ac:grpSpMkLst>
        </pc:grpChg>
        <pc:grpChg chg="add mod">
          <ac:chgData name="Jonas Fuhl" userId="676bc0b4cf3ae8f5" providerId="LiveId" clId="{1EE6C7CA-89DE-4F73-B2F8-6695F7D52F2C}" dt="2019-01-26T16:10:56.752" v="8084" actId="408"/>
          <ac:grpSpMkLst>
            <pc:docMk/>
            <pc:sldMk cId="4108439021" sldId="276"/>
            <ac:grpSpMk id="4" creationId="{488AE791-8323-4201-B56E-44489EB6E612}"/>
          </ac:grpSpMkLst>
        </pc:grpChg>
        <pc:grpChg chg="add mod">
          <ac:chgData name="Jonas Fuhl" userId="676bc0b4cf3ae8f5" providerId="LiveId" clId="{1EE6C7CA-89DE-4F73-B2F8-6695F7D52F2C}" dt="2019-01-26T16:10:56.752" v="8084" actId="408"/>
          <ac:grpSpMkLst>
            <pc:docMk/>
            <pc:sldMk cId="4108439021" sldId="276"/>
            <ac:grpSpMk id="5" creationId="{16F53C63-9C24-4651-8B25-D890E437D3F4}"/>
          </ac:grpSpMkLst>
        </pc:grpChg>
        <pc:picChg chg="mod">
          <ac:chgData name="Jonas Fuhl" userId="676bc0b4cf3ae8f5" providerId="LiveId" clId="{1EE6C7CA-89DE-4F73-B2F8-6695F7D52F2C}" dt="2019-01-26T13:39:58.689" v="5684" actId="1076"/>
          <ac:picMkLst>
            <pc:docMk/>
            <pc:sldMk cId="4108439021" sldId="276"/>
            <ac:picMk id="8" creationId="{DDB3CF72-6E94-46ED-9E20-086394CB0587}"/>
          </ac:picMkLst>
        </pc:picChg>
        <pc:picChg chg="add mod">
          <ac:chgData name="Jonas Fuhl" userId="676bc0b4cf3ae8f5" providerId="LiveId" clId="{1EE6C7CA-89DE-4F73-B2F8-6695F7D52F2C}" dt="2019-01-26T13:41:54.894" v="5689" actId="164"/>
          <ac:picMkLst>
            <pc:docMk/>
            <pc:sldMk cId="4108439021" sldId="276"/>
            <ac:picMk id="23" creationId="{3F1EF515-D1FF-4AD0-B4CA-8FC7D4370AE7}"/>
          </ac:picMkLst>
        </pc:picChg>
        <pc:picChg chg="add mod">
          <ac:chgData name="Jonas Fuhl" userId="676bc0b4cf3ae8f5" providerId="LiveId" clId="{1EE6C7CA-89DE-4F73-B2F8-6695F7D52F2C}" dt="2019-01-26T13:42:06.368" v="5691" actId="164"/>
          <ac:picMkLst>
            <pc:docMk/>
            <pc:sldMk cId="4108439021" sldId="276"/>
            <ac:picMk id="24" creationId="{BB726F1C-7719-4233-AEAE-3FD01804034B}"/>
          </ac:picMkLst>
        </pc:picChg>
        <pc:picChg chg="add mod">
          <ac:chgData name="Jonas Fuhl" userId="676bc0b4cf3ae8f5" providerId="LiveId" clId="{1EE6C7CA-89DE-4F73-B2F8-6695F7D52F2C}" dt="2019-01-26T13:42:09.980" v="5692" actId="164"/>
          <ac:picMkLst>
            <pc:docMk/>
            <pc:sldMk cId="4108439021" sldId="276"/>
            <ac:picMk id="25" creationId="{C06B1B99-FEA7-4309-A723-323F64D5CF37}"/>
          </ac:picMkLst>
        </pc:picChg>
        <pc:picChg chg="add mod">
          <ac:chgData name="Jonas Fuhl" userId="676bc0b4cf3ae8f5" providerId="LiveId" clId="{1EE6C7CA-89DE-4F73-B2F8-6695F7D52F2C}" dt="2019-01-26T13:41:58.738" v="5690" actId="164"/>
          <ac:picMkLst>
            <pc:docMk/>
            <pc:sldMk cId="4108439021" sldId="276"/>
            <ac:picMk id="42" creationId="{6C552D32-5788-4831-A9E9-531809F35194}"/>
          </ac:picMkLst>
        </pc:picChg>
      </pc:sldChg>
      <pc:sldChg chg="addSp delSp modSp add del ord modAnim modNotesTx">
        <pc:chgData name="Jonas Fuhl" userId="676bc0b4cf3ae8f5" providerId="LiveId" clId="{1EE6C7CA-89DE-4F73-B2F8-6695F7D52F2C}" dt="2019-02-05T21:11:09.894" v="33807" actId="2696"/>
        <pc:sldMkLst>
          <pc:docMk/>
          <pc:sldMk cId="1339221660" sldId="277"/>
        </pc:sldMkLst>
        <pc:spChg chg="del">
          <ac:chgData name="Jonas Fuhl" userId="676bc0b4cf3ae8f5" providerId="LiveId" clId="{1EE6C7CA-89DE-4F73-B2F8-6695F7D52F2C}" dt="2019-01-26T15:39:28.645" v="5856" actId="478"/>
          <ac:spMkLst>
            <pc:docMk/>
            <pc:sldMk cId="1339221660" sldId="277"/>
            <ac:spMk id="2" creationId="{42B971D4-CDEB-4E53-A866-8204D49478A8}"/>
          </ac:spMkLst>
        </pc:spChg>
        <pc:spChg chg="add mod">
          <ac:chgData name="Jonas Fuhl" userId="676bc0b4cf3ae8f5" providerId="LiveId" clId="{1EE6C7CA-89DE-4F73-B2F8-6695F7D52F2C}" dt="2019-02-04T10:53:56.409" v="29189" actId="14100"/>
          <ac:spMkLst>
            <pc:docMk/>
            <pc:sldMk cId="1339221660" sldId="277"/>
            <ac:spMk id="7" creationId="{D9374DA6-6181-42B4-A5BA-F218D75EF704}"/>
          </ac:spMkLst>
        </pc:spChg>
        <pc:spChg chg="mod">
          <ac:chgData name="Jonas Fuhl" userId="676bc0b4cf3ae8f5" providerId="LiveId" clId="{1EE6C7CA-89DE-4F73-B2F8-6695F7D52F2C}" dt="2019-02-05T18:31:13.667" v="31470" actId="6549"/>
          <ac:spMkLst>
            <pc:docMk/>
            <pc:sldMk cId="1339221660" sldId="277"/>
            <ac:spMk id="15" creationId="{62B85DFB-2539-44EF-AE15-569F5B28E39A}"/>
          </ac:spMkLst>
        </pc:spChg>
        <pc:spChg chg="del">
          <ac:chgData name="Jonas Fuhl" userId="676bc0b4cf3ae8f5" providerId="LiveId" clId="{1EE6C7CA-89DE-4F73-B2F8-6695F7D52F2C}" dt="2019-01-26T15:39:24.012" v="5852" actId="478"/>
          <ac:spMkLst>
            <pc:docMk/>
            <pc:sldMk cId="1339221660" sldId="277"/>
            <ac:spMk id="16" creationId="{5BFCF644-A8FE-4CA0-A4EC-6CD873728EBD}"/>
          </ac:spMkLst>
        </pc:spChg>
        <pc:spChg chg="del">
          <ac:chgData name="Jonas Fuhl" userId="676bc0b4cf3ae8f5" providerId="LiveId" clId="{1EE6C7CA-89DE-4F73-B2F8-6695F7D52F2C}" dt="2019-01-26T15:39:30.192" v="5857" actId="478"/>
          <ac:spMkLst>
            <pc:docMk/>
            <pc:sldMk cId="1339221660" sldId="277"/>
            <ac:spMk id="18" creationId="{7A9F8464-B4DD-4C77-A610-E9D80CCED322}"/>
          </ac:spMkLst>
        </pc:spChg>
        <pc:spChg chg="add mod">
          <ac:chgData name="Jonas Fuhl" userId="676bc0b4cf3ae8f5" providerId="LiveId" clId="{1EE6C7CA-89DE-4F73-B2F8-6695F7D52F2C}" dt="2019-02-04T10:53:40.703" v="29182" actId="1076"/>
          <ac:spMkLst>
            <pc:docMk/>
            <pc:sldMk cId="1339221660" sldId="277"/>
            <ac:spMk id="29" creationId="{2747ACA1-43CE-42CA-8FBE-BE17BCF07D7A}"/>
          </ac:spMkLst>
        </pc:spChg>
        <pc:picChg chg="add del mod modCrop">
          <ac:chgData name="Jonas Fuhl" userId="676bc0b4cf3ae8f5" providerId="LiveId" clId="{1EE6C7CA-89DE-4F73-B2F8-6695F7D52F2C}" dt="2019-01-26T15:39:58.203" v="5864" actId="478"/>
          <ac:picMkLst>
            <pc:docMk/>
            <pc:sldMk cId="1339221660" sldId="277"/>
            <ac:picMk id="4" creationId="{9B32DFC0-FB15-439B-A0C8-E3B0DF5187B6}"/>
          </ac:picMkLst>
        </pc:picChg>
        <pc:picChg chg="add del mod">
          <ac:chgData name="Jonas Fuhl" userId="676bc0b4cf3ae8f5" providerId="LiveId" clId="{1EE6C7CA-89DE-4F73-B2F8-6695F7D52F2C}" dt="2019-02-05T20:58:00.778" v="33248" actId="478"/>
          <ac:picMkLst>
            <pc:docMk/>
            <pc:sldMk cId="1339221660" sldId="277"/>
            <ac:picMk id="6" creationId="{B02EC259-067D-4811-B295-B3BD93DF7AA2}"/>
          </ac:picMkLst>
        </pc:picChg>
      </pc:sldChg>
      <pc:sldChg chg="addSp modSp add addCm delCm modCm modNotesTx">
        <pc:chgData name="Jonas Fuhl" userId="676bc0b4cf3ae8f5" providerId="LiveId" clId="{1EE6C7CA-89DE-4F73-B2F8-6695F7D52F2C}" dt="2019-02-06T14:40:11.534" v="38461" actId="20577"/>
        <pc:sldMkLst>
          <pc:docMk/>
          <pc:sldMk cId="2853596395" sldId="278"/>
        </pc:sldMkLst>
        <pc:spChg chg="mod">
          <ac:chgData name="Jonas Fuhl" userId="676bc0b4cf3ae8f5" providerId="LiveId" clId="{1EE6C7CA-89DE-4F73-B2F8-6695F7D52F2C}" dt="2019-02-06T14:39:34.229" v="38458" actId="14100"/>
          <ac:spMkLst>
            <pc:docMk/>
            <pc:sldMk cId="2853596395" sldId="278"/>
            <ac:spMk id="21" creationId="{12A20F36-0919-4097-B22A-FBB902ADA1F8}"/>
          </ac:spMkLst>
        </pc:spChg>
        <pc:spChg chg="mod">
          <ac:chgData name="Jonas Fuhl" userId="676bc0b4cf3ae8f5" providerId="LiveId" clId="{1EE6C7CA-89DE-4F73-B2F8-6695F7D52F2C}" dt="2019-02-05T18:31:06.675" v="31467"/>
          <ac:spMkLst>
            <pc:docMk/>
            <pc:sldMk cId="2853596395" sldId="278"/>
            <ac:spMk id="30" creationId="{64326848-A472-41E7-BCC3-14422EFED756}"/>
          </ac:spMkLst>
        </pc:spChg>
        <pc:spChg chg="add mod">
          <ac:chgData name="Jonas Fuhl" userId="676bc0b4cf3ae8f5" providerId="LiveId" clId="{1EE6C7CA-89DE-4F73-B2F8-6695F7D52F2C}" dt="2019-02-06T14:39:42.487" v="38459" actId="1076"/>
          <ac:spMkLst>
            <pc:docMk/>
            <pc:sldMk cId="2853596395" sldId="278"/>
            <ac:spMk id="31" creationId="{AEB76F8C-505E-4D14-9E0F-7DB546E42726}"/>
          </ac:spMkLst>
        </pc:spChg>
        <pc:spChg chg="add mod">
          <ac:chgData name="Jonas Fuhl" userId="676bc0b4cf3ae8f5" providerId="LiveId" clId="{1EE6C7CA-89DE-4F73-B2F8-6695F7D52F2C}" dt="2019-02-06T14:39:56.969" v="38460" actId="1076"/>
          <ac:spMkLst>
            <pc:docMk/>
            <pc:sldMk cId="2853596395" sldId="278"/>
            <ac:spMk id="33" creationId="{2AD503B4-1C00-49AA-BCD4-C3C34B52DB48}"/>
          </ac:spMkLst>
        </pc:spChg>
        <pc:picChg chg="mod">
          <ac:chgData name="Jonas Fuhl" userId="676bc0b4cf3ae8f5" providerId="LiveId" clId="{1EE6C7CA-89DE-4F73-B2F8-6695F7D52F2C}" dt="2019-01-26T18:01:46.666" v="12436" actId="1076"/>
          <ac:picMkLst>
            <pc:docMk/>
            <pc:sldMk cId="2853596395" sldId="278"/>
            <ac:picMk id="8" creationId="{DDB3CF72-6E94-46ED-9E20-086394CB0587}"/>
          </ac:picMkLst>
        </pc:picChg>
        <pc:cxnChg chg="add mod">
          <ac:chgData name="Jonas Fuhl" userId="676bc0b4cf3ae8f5" providerId="LiveId" clId="{1EE6C7CA-89DE-4F73-B2F8-6695F7D52F2C}" dt="2019-02-06T14:39:56.969" v="38460" actId="1076"/>
          <ac:cxnSpMkLst>
            <pc:docMk/>
            <pc:sldMk cId="2853596395" sldId="278"/>
            <ac:cxnSpMk id="32" creationId="{E3393FF2-0220-4456-A758-357F9D692961}"/>
          </ac:cxnSpMkLst>
        </pc:cxnChg>
      </pc:sldChg>
      <pc:sldChg chg="addSp delSp modSp add ord modTransition delAnim modAnim delCm modCm modNotesTx">
        <pc:chgData name="Jonas Fuhl" userId="676bc0b4cf3ae8f5" providerId="LiveId" clId="{1EE6C7CA-89DE-4F73-B2F8-6695F7D52F2C}" dt="2019-02-05T18:29:27.621" v="31377" actId="6549"/>
        <pc:sldMkLst>
          <pc:docMk/>
          <pc:sldMk cId="2313285019" sldId="279"/>
        </pc:sldMkLst>
        <pc:spChg chg="add del mod">
          <ac:chgData name="Jonas Fuhl" userId="676bc0b4cf3ae8f5" providerId="LiveId" clId="{1EE6C7CA-89DE-4F73-B2F8-6695F7D52F2C}" dt="2019-02-01T19:36:08.015" v="19201" actId="478"/>
          <ac:spMkLst>
            <pc:docMk/>
            <pc:sldMk cId="2313285019" sldId="279"/>
            <ac:spMk id="10" creationId="{739F7EA7-88E8-49C4-A449-0E71312FCDF7}"/>
          </ac:spMkLst>
        </pc:spChg>
        <pc:spChg chg="add mod">
          <ac:chgData name="Jonas Fuhl" userId="676bc0b4cf3ae8f5" providerId="LiveId" clId="{1EE6C7CA-89DE-4F73-B2F8-6695F7D52F2C}" dt="2019-02-01T19:53:47.370" v="19653" actId="122"/>
          <ac:spMkLst>
            <pc:docMk/>
            <pc:sldMk cId="2313285019" sldId="279"/>
            <ac:spMk id="11" creationId="{BA1FAF0C-F71F-4084-9A67-86DBEA26BE03}"/>
          </ac:spMkLst>
        </pc:spChg>
        <pc:spChg chg="mod">
          <ac:chgData name="Jonas Fuhl" userId="676bc0b4cf3ae8f5" providerId="LiveId" clId="{1EE6C7CA-89DE-4F73-B2F8-6695F7D52F2C}" dt="2019-02-05T18:29:27.621" v="31377" actId="6549"/>
          <ac:spMkLst>
            <pc:docMk/>
            <pc:sldMk cId="2313285019" sldId="279"/>
            <ac:spMk id="15" creationId="{62B85DFB-2539-44EF-AE15-569F5B28E39A}"/>
          </ac:spMkLst>
        </pc:spChg>
        <pc:spChg chg="del mod">
          <ac:chgData name="Jonas Fuhl" userId="676bc0b4cf3ae8f5" providerId="LiveId" clId="{1EE6C7CA-89DE-4F73-B2F8-6695F7D52F2C}" dt="2019-02-01T19:18:27.118" v="19018" actId="478"/>
          <ac:spMkLst>
            <pc:docMk/>
            <pc:sldMk cId="2313285019" sldId="279"/>
            <ac:spMk id="17" creationId="{4662F1CB-C483-4BA1-9550-C3D908F42B5D}"/>
          </ac:spMkLst>
        </pc:spChg>
        <pc:spChg chg="add del mod">
          <ac:chgData name="Jonas Fuhl" userId="676bc0b4cf3ae8f5" providerId="LiveId" clId="{1EE6C7CA-89DE-4F73-B2F8-6695F7D52F2C}" dt="2019-02-01T19:36:12.304" v="19202" actId="478"/>
          <ac:spMkLst>
            <pc:docMk/>
            <pc:sldMk cId="2313285019" sldId="279"/>
            <ac:spMk id="28" creationId="{740BA746-416E-4C5A-9CE8-B2B245D6D413}"/>
          </ac:spMkLst>
        </pc:spChg>
        <pc:spChg chg="add del mod">
          <ac:chgData name="Jonas Fuhl" userId="676bc0b4cf3ae8f5" providerId="LiveId" clId="{1EE6C7CA-89DE-4F73-B2F8-6695F7D52F2C}" dt="2019-02-01T19:36:13.800" v="19203" actId="478"/>
          <ac:spMkLst>
            <pc:docMk/>
            <pc:sldMk cId="2313285019" sldId="279"/>
            <ac:spMk id="29" creationId="{065FD910-AC32-4EE0-8067-161BCDC05952}"/>
          </ac:spMkLst>
        </pc:spChg>
        <pc:spChg chg="add del mod">
          <ac:chgData name="Jonas Fuhl" userId="676bc0b4cf3ae8f5" providerId="LiveId" clId="{1EE6C7CA-89DE-4F73-B2F8-6695F7D52F2C}" dt="2019-02-01T19:36:15.065" v="19204" actId="478"/>
          <ac:spMkLst>
            <pc:docMk/>
            <pc:sldMk cId="2313285019" sldId="279"/>
            <ac:spMk id="30" creationId="{9F64524F-95E7-4A9D-B06F-ECCBA5157385}"/>
          </ac:spMkLst>
        </pc:spChg>
        <pc:picChg chg="add del mod">
          <ac:chgData name="Jonas Fuhl" userId="676bc0b4cf3ae8f5" providerId="LiveId" clId="{1EE6C7CA-89DE-4F73-B2F8-6695F7D52F2C}" dt="2019-02-01T19:21:00.799" v="19032" actId="478"/>
          <ac:picMkLst>
            <pc:docMk/>
            <pc:sldMk cId="2313285019" sldId="279"/>
            <ac:picMk id="3" creationId="{C9141E67-2840-4CA3-9DE0-E6F4F7562667}"/>
          </ac:picMkLst>
        </pc:picChg>
        <pc:picChg chg="add del mod">
          <ac:chgData name="Jonas Fuhl" userId="676bc0b4cf3ae8f5" providerId="LiveId" clId="{1EE6C7CA-89DE-4F73-B2F8-6695F7D52F2C}" dt="2019-02-01T19:23:32.640" v="19034" actId="478"/>
          <ac:picMkLst>
            <pc:docMk/>
            <pc:sldMk cId="2313285019" sldId="279"/>
            <ac:picMk id="5" creationId="{36AD7118-95C7-415C-B369-174E83325DB9}"/>
          </ac:picMkLst>
        </pc:picChg>
        <pc:picChg chg="add del mod">
          <ac:chgData name="Jonas Fuhl" userId="676bc0b4cf3ae8f5" providerId="LiveId" clId="{1EE6C7CA-89DE-4F73-B2F8-6695F7D52F2C}" dt="2019-02-01T19:36:15.502" v="19205" actId="478"/>
          <ac:picMkLst>
            <pc:docMk/>
            <pc:sldMk cId="2313285019" sldId="279"/>
            <ac:picMk id="7" creationId="{28A42320-FD69-4629-B51B-F86FAAA90403}"/>
          </ac:picMkLst>
        </pc:picChg>
        <pc:picChg chg="add mod ord">
          <ac:chgData name="Jonas Fuhl" userId="676bc0b4cf3ae8f5" providerId="LiveId" clId="{1EE6C7CA-89DE-4F73-B2F8-6695F7D52F2C}" dt="2019-02-01T19:46:03.939" v="19474" actId="1035"/>
          <ac:picMkLst>
            <pc:docMk/>
            <pc:sldMk cId="2313285019" sldId="279"/>
            <ac:picMk id="9" creationId="{2FB9799B-C65B-4C1A-B659-6E6090ED4BF2}"/>
          </ac:picMkLst>
        </pc:picChg>
        <pc:cxnChg chg="add mod">
          <ac:chgData name="Jonas Fuhl" userId="676bc0b4cf3ae8f5" providerId="LiveId" clId="{1EE6C7CA-89DE-4F73-B2F8-6695F7D52F2C}" dt="2019-02-01T19:53:57.987" v="19654" actId="14861"/>
          <ac:cxnSpMkLst>
            <pc:docMk/>
            <pc:sldMk cId="2313285019" sldId="279"/>
            <ac:cxnSpMk id="13" creationId="{D8DF4D13-87EA-46E1-833B-0D9A0375C77D}"/>
          </ac:cxnSpMkLst>
        </pc:cxnChg>
        <pc:cxnChg chg="add mod">
          <ac:chgData name="Jonas Fuhl" userId="676bc0b4cf3ae8f5" providerId="LiveId" clId="{1EE6C7CA-89DE-4F73-B2F8-6695F7D52F2C}" dt="2019-02-01T19:53:57.987" v="19654" actId="14861"/>
          <ac:cxnSpMkLst>
            <pc:docMk/>
            <pc:sldMk cId="2313285019" sldId="279"/>
            <ac:cxnSpMk id="31" creationId="{1159952F-83E3-498C-AD0B-8D83BC492170}"/>
          </ac:cxnSpMkLst>
        </pc:cxnChg>
        <pc:cxnChg chg="add mod">
          <ac:chgData name="Jonas Fuhl" userId="676bc0b4cf3ae8f5" providerId="LiveId" clId="{1EE6C7CA-89DE-4F73-B2F8-6695F7D52F2C}" dt="2019-02-01T19:53:57.987" v="19654" actId="14861"/>
          <ac:cxnSpMkLst>
            <pc:docMk/>
            <pc:sldMk cId="2313285019" sldId="279"/>
            <ac:cxnSpMk id="36" creationId="{D33AA3E6-A1C7-4793-8C8E-03F95E4BB886}"/>
          </ac:cxnSpMkLst>
        </pc:cxnChg>
        <pc:cxnChg chg="add mod">
          <ac:chgData name="Jonas Fuhl" userId="676bc0b4cf3ae8f5" providerId="LiveId" clId="{1EE6C7CA-89DE-4F73-B2F8-6695F7D52F2C}" dt="2019-02-01T19:53:57.987" v="19654" actId="14861"/>
          <ac:cxnSpMkLst>
            <pc:docMk/>
            <pc:sldMk cId="2313285019" sldId="279"/>
            <ac:cxnSpMk id="39" creationId="{ED7B0038-AB21-48A2-A1E5-8D739334E3DE}"/>
          </ac:cxnSpMkLst>
        </pc:cxnChg>
      </pc:sldChg>
      <pc:sldChg chg="addSp delSp modSp add ord modTransition addAnim delAnim modAnim modNotesTx">
        <pc:chgData name="Jonas Fuhl" userId="676bc0b4cf3ae8f5" providerId="LiveId" clId="{1EE6C7CA-89DE-4F73-B2F8-6695F7D52F2C}" dt="2019-02-06T14:04:07.031" v="36974" actId="20577"/>
        <pc:sldMkLst>
          <pc:docMk/>
          <pc:sldMk cId="3541692398" sldId="283"/>
        </pc:sldMkLst>
        <pc:spChg chg="mod">
          <ac:chgData name="Jonas Fuhl" userId="676bc0b4cf3ae8f5" providerId="LiveId" clId="{1EE6C7CA-89DE-4F73-B2F8-6695F7D52F2C}" dt="2019-02-01T19:46:47.389" v="19519" actId="1036"/>
          <ac:spMkLst>
            <pc:docMk/>
            <pc:sldMk cId="3541692398" sldId="283"/>
            <ac:spMk id="10" creationId="{739F7EA7-88E8-49C4-A449-0E71312FCDF7}"/>
          </ac:spMkLst>
        </pc:spChg>
        <pc:spChg chg="del">
          <ac:chgData name="Jonas Fuhl" userId="676bc0b4cf3ae8f5" providerId="LiveId" clId="{1EE6C7CA-89DE-4F73-B2F8-6695F7D52F2C}" dt="2019-02-01T19:44:27.722" v="19338" actId="478"/>
          <ac:spMkLst>
            <pc:docMk/>
            <pc:sldMk cId="3541692398" sldId="283"/>
            <ac:spMk id="11" creationId="{BA1FAF0C-F71F-4084-9A67-86DBEA26BE03}"/>
          </ac:spMkLst>
        </pc:spChg>
        <pc:spChg chg="add del mod">
          <ac:chgData name="Jonas Fuhl" userId="676bc0b4cf3ae8f5" providerId="LiveId" clId="{1EE6C7CA-89DE-4F73-B2F8-6695F7D52F2C}" dt="2019-02-01T19:58:29.403" v="19858" actId="478"/>
          <ac:spMkLst>
            <pc:docMk/>
            <pc:sldMk cId="3541692398" sldId="283"/>
            <ac:spMk id="12" creationId="{7BD9464D-C749-4752-BFA0-F1979B586DB4}"/>
          </ac:spMkLst>
        </pc:spChg>
        <pc:spChg chg="mod">
          <ac:chgData name="Jonas Fuhl" userId="676bc0b4cf3ae8f5" providerId="LiveId" clId="{1EE6C7CA-89DE-4F73-B2F8-6695F7D52F2C}" dt="2019-02-05T18:29:33.318" v="31378"/>
          <ac:spMkLst>
            <pc:docMk/>
            <pc:sldMk cId="3541692398" sldId="283"/>
            <ac:spMk id="15" creationId="{62B85DFB-2539-44EF-AE15-569F5B28E39A}"/>
          </ac:spMkLst>
        </pc:spChg>
        <pc:spChg chg="mod">
          <ac:chgData name="Jonas Fuhl" userId="676bc0b4cf3ae8f5" providerId="LiveId" clId="{1EE6C7CA-89DE-4F73-B2F8-6695F7D52F2C}" dt="2019-02-01T19:46:52.538" v="19534" actId="1036"/>
          <ac:spMkLst>
            <pc:docMk/>
            <pc:sldMk cId="3541692398" sldId="283"/>
            <ac:spMk id="28" creationId="{740BA746-416E-4C5A-9CE8-B2B245D6D413}"/>
          </ac:spMkLst>
        </pc:spChg>
        <pc:spChg chg="mod">
          <ac:chgData name="Jonas Fuhl" userId="676bc0b4cf3ae8f5" providerId="LiveId" clId="{1EE6C7CA-89DE-4F73-B2F8-6695F7D52F2C}" dt="2019-02-01T19:46:56.389" v="19547" actId="1036"/>
          <ac:spMkLst>
            <pc:docMk/>
            <pc:sldMk cId="3541692398" sldId="283"/>
            <ac:spMk id="29" creationId="{065FD910-AC32-4EE0-8067-161BCDC05952}"/>
          </ac:spMkLst>
        </pc:spChg>
        <pc:spChg chg="mod">
          <ac:chgData name="Jonas Fuhl" userId="676bc0b4cf3ae8f5" providerId="LiveId" clId="{1EE6C7CA-89DE-4F73-B2F8-6695F7D52F2C}" dt="2019-02-01T19:47:07.050" v="19558" actId="1036"/>
          <ac:spMkLst>
            <pc:docMk/>
            <pc:sldMk cId="3541692398" sldId="283"/>
            <ac:spMk id="30" creationId="{9F64524F-95E7-4A9D-B06F-ECCBA5157385}"/>
          </ac:spMkLst>
        </pc:spChg>
        <pc:spChg chg="add del mod">
          <ac:chgData name="Jonas Fuhl" userId="676bc0b4cf3ae8f5" providerId="LiveId" clId="{1EE6C7CA-89DE-4F73-B2F8-6695F7D52F2C}" dt="2019-02-01T19:56:34.756" v="19717" actId="478"/>
          <ac:spMkLst>
            <pc:docMk/>
            <pc:sldMk cId="3541692398" sldId="283"/>
            <ac:spMk id="33" creationId="{0E86FB66-123E-4ECD-A315-47422CA5B891}"/>
          </ac:spMkLst>
        </pc:spChg>
        <pc:spChg chg="add del mod">
          <ac:chgData name="Jonas Fuhl" userId="676bc0b4cf3ae8f5" providerId="LiveId" clId="{1EE6C7CA-89DE-4F73-B2F8-6695F7D52F2C}" dt="2019-02-01T19:55:03.737" v="19674" actId="478"/>
          <ac:spMkLst>
            <pc:docMk/>
            <pc:sldMk cId="3541692398" sldId="283"/>
            <ac:spMk id="35" creationId="{02D07E8E-F906-4080-95A8-D5BDE57F5047}"/>
          </ac:spMkLst>
        </pc:spChg>
        <pc:spChg chg="add mod">
          <ac:chgData name="Jonas Fuhl" userId="676bc0b4cf3ae8f5" providerId="LiveId" clId="{1EE6C7CA-89DE-4F73-B2F8-6695F7D52F2C}" dt="2019-02-01T19:58:38.365" v="19872" actId="20577"/>
          <ac:spMkLst>
            <pc:docMk/>
            <pc:sldMk cId="3541692398" sldId="283"/>
            <ac:spMk id="43" creationId="{AB346B9A-869D-43F5-BBD7-2671319C314C}"/>
          </ac:spMkLst>
        </pc:spChg>
        <pc:spChg chg="add mod">
          <ac:chgData name="Jonas Fuhl" userId="676bc0b4cf3ae8f5" providerId="LiveId" clId="{1EE6C7CA-89DE-4F73-B2F8-6695F7D52F2C}" dt="2019-02-01T20:06:27.267" v="20465" actId="554"/>
          <ac:spMkLst>
            <pc:docMk/>
            <pc:sldMk cId="3541692398" sldId="283"/>
            <ac:spMk id="46" creationId="{3D7D2094-3191-43AD-BCE3-28A922CEF205}"/>
          </ac:spMkLst>
        </pc:spChg>
        <pc:spChg chg="add mod">
          <ac:chgData name="Jonas Fuhl" userId="676bc0b4cf3ae8f5" providerId="LiveId" clId="{1EE6C7CA-89DE-4F73-B2F8-6695F7D52F2C}" dt="2019-02-01T20:06:27.267" v="20465" actId="554"/>
          <ac:spMkLst>
            <pc:docMk/>
            <pc:sldMk cId="3541692398" sldId="283"/>
            <ac:spMk id="47" creationId="{7810E5D8-40AB-4359-B572-1B36AF613E43}"/>
          </ac:spMkLst>
        </pc:spChg>
        <pc:spChg chg="add mod">
          <ac:chgData name="Jonas Fuhl" userId="676bc0b4cf3ae8f5" providerId="LiveId" clId="{1EE6C7CA-89DE-4F73-B2F8-6695F7D52F2C}" dt="2019-02-01T20:06:27.267" v="20465" actId="554"/>
          <ac:spMkLst>
            <pc:docMk/>
            <pc:sldMk cId="3541692398" sldId="283"/>
            <ac:spMk id="48" creationId="{665EAA62-5D3D-4BCC-BA08-9F93C3DADC15}"/>
          </ac:spMkLst>
        </pc:spChg>
        <pc:spChg chg="add mod">
          <ac:chgData name="Jonas Fuhl" userId="676bc0b4cf3ae8f5" providerId="LiveId" clId="{1EE6C7CA-89DE-4F73-B2F8-6695F7D52F2C}" dt="2019-02-01T20:12:37.537" v="20592" actId="164"/>
          <ac:spMkLst>
            <pc:docMk/>
            <pc:sldMk cId="3541692398" sldId="283"/>
            <ac:spMk id="52" creationId="{8767A8FD-1FFA-475B-BBAC-367C04457940}"/>
          </ac:spMkLst>
        </pc:spChg>
        <pc:spChg chg="add mod">
          <ac:chgData name="Jonas Fuhl" userId="676bc0b4cf3ae8f5" providerId="LiveId" clId="{1EE6C7CA-89DE-4F73-B2F8-6695F7D52F2C}" dt="2019-02-01T20:12:37.537" v="20592" actId="164"/>
          <ac:spMkLst>
            <pc:docMk/>
            <pc:sldMk cId="3541692398" sldId="283"/>
            <ac:spMk id="53" creationId="{FABD6B82-9611-4708-820F-31E34D6E6838}"/>
          </ac:spMkLst>
        </pc:spChg>
        <pc:spChg chg="add mod">
          <ac:chgData name="Jonas Fuhl" userId="676bc0b4cf3ae8f5" providerId="LiveId" clId="{1EE6C7CA-89DE-4F73-B2F8-6695F7D52F2C}" dt="2019-02-01T20:12:37.537" v="20592" actId="164"/>
          <ac:spMkLst>
            <pc:docMk/>
            <pc:sldMk cId="3541692398" sldId="283"/>
            <ac:spMk id="54" creationId="{1E80E8D7-8B01-4359-9176-3D271069E73B}"/>
          </ac:spMkLst>
        </pc:spChg>
        <pc:spChg chg="add mod">
          <ac:chgData name="Jonas Fuhl" userId="676bc0b4cf3ae8f5" providerId="LiveId" clId="{1EE6C7CA-89DE-4F73-B2F8-6695F7D52F2C}" dt="2019-02-01T20:12:37.537" v="20592" actId="164"/>
          <ac:spMkLst>
            <pc:docMk/>
            <pc:sldMk cId="3541692398" sldId="283"/>
            <ac:spMk id="55" creationId="{80F502EC-AC28-4C0B-939E-289084E4CEB7}"/>
          </ac:spMkLst>
        </pc:spChg>
        <pc:spChg chg="add mod">
          <ac:chgData name="Jonas Fuhl" userId="676bc0b4cf3ae8f5" providerId="LiveId" clId="{1EE6C7CA-89DE-4F73-B2F8-6695F7D52F2C}" dt="2019-02-01T20:12:37.537" v="20592" actId="164"/>
          <ac:spMkLst>
            <pc:docMk/>
            <pc:sldMk cId="3541692398" sldId="283"/>
            <ac:spMk id="56" creationId="{3A116960-BB52-4171-A1A3-FE11E53916F8}"/>
          </ac:spMkLst>
        </pc:spChg>
        <pc:spChg chg="add mod">
          <ac:chgData name="Jonas Fuhl" userId="676bc0b4cf3ae8f5" providerId="LiveId" clId="{1EE6C7CA-89DE-4F73-B2F8-6695F7D52F2C}" dt="2019-02-01T20:13:13.167" v="20614" actId="1038"/>
          <ac:spMkLst>
            <pc:docMk/>
            <pc:sldMk cId="3541692398" sldId="283"/>
            <ac:spMk id="57" creationId="{46DF8CD4-13DA-44CA-8C1F-84371F742DD0}"/>
          </ac:spMkLst>
        </pc:spChg>
        <pc:spChg chg="add mod">
          <ac:chgData name="Jonas Fuhl" userId="676bc0b4cf3ae8f5" providerId="LiveId" clId="{1EE6C7CA-89DE-4F73-B2F8-6695F7D52F2C}" dt="2019-02-01T20:12:37.537" v="20592" actId="164"/>
          <ac:spMkLst>
            <pc:docMk/>
            <pc:sldMk cId="3541692398" sldId="283"/>
            <ac:spMk id="58" creationId="{CD3EE3AC-4AA1-444A-94F4-1DC98917670A}"/>
          </ac:spMkLst>
        </pc:spChg>
        <pc:spChg chg="add mod">
          <ac:chgData name="Jonas Fuhl" userId="676bc0b4cf3ae8f5" providerId="LiveId" clId="{1EE6C7CA-89DE-4F73-B2F8-6695F7D52F2C}" dt="2019-02-01T20:12:37.537" v="20592" actId="164"/>
          <ac:spMkLst>
            <pc:docMk/>
            <pc:sldMk cId="3541692398" sldId="283"/>
            <ac:spMk id="59" creationId="{19223EB2-05F2-4DA1-9947-AF910FF5B2FC}"/>
          </ac:spMkLst>
        </pc:spChg>
        <pc:spChg chg="add mod">
          <ac:chgData name="Jonas Fuhl" userId="676bc0b4cf3ae8f5" providerId="LiveId" clId="{1EE6C7CA-89DE-4F73-B2F8-6695F7D52F2C}" dt="2019-02-01T20:12:37.537" v="20592" actId="164"/>
          <ac:spMkLst>
            <pc:docMk/>
            <pc:sldMk cId="3541692398" sldId="283"/>
            <ac:spMk id="60" creationId="{A0419DD8-EF00-4905-A3D1-434BE9A189BC}"/>
          </ac:spMkLst>
        </pc:spChg>
        <pc:spChg chg="add mod">
          <ac:chgData name="Jonas Fuhl" userId="676bc0b4cf3ae8f5" providerId="LiveId" clId="{1EE6C7CA-89DE-4F73-B2F8-6695F7D52F2C}" dt="2019-02-01T20:12:37.537" v="20592" actId="164"/>
          <ac:spMkLst>
            <pc:docMk/>
            <pc:sldMk cId="3541692398" sldId="283"/>
            <ac:spMk id="61" creationId="{C169A45A-E3C8-4559-8B1B-529101C2D921}"/>
          </ac:spMkLst>
        </pc:spChg>
        <pc:spChg chg="add mod">
          <ac:chgData name="Jonas Fuhl" userId="676bc0b4cf3ae8f5" providerId="LiveId" clId="{1EE6C7CA-89DE-4F73-B2F8-6695F7D52F2C}" dt="2019-02-01T20:13:05.217" v="20605" actId="1038"/>
          <ac:spMkLst>
            <pc:docMk/>
            <pc:sldMk cId="3541692398" sldId="283"/>
            <ac:spMk id="62" creationId="{CE1972BD-E033-4AAD-95F7-0359ECE01944}"/>
          </ac:spMkLst>
        </pc:spChg>
        <pc:spChg chg="add mod">
          <ac:chgData name="Jonas Fuhl" userId="676bc0b4cf3ae8f5" providerId="LiveId" clId="{1EE6C7CA-89DE-4F73-B2F8-6695F7D52F2C}" dt="2019-02-01T20:12:37.537" v="20592" actId="164"/>
          <ac:spMkLst>
            <pc:docMk/>
            <pc:sldMk cId="3541692398" sldId="283"/>
            <ac:spMk id="63" creationId="{374049E3-A1FA-4C7A-8196-CEA6943ACBB2}"/>
          </ac:spMkLst>
        </pc:spChg>
        <pc:spChg chg="add mod">
          <ac:chgData name="Jonas Fuhl" userId="676bc0b4cf3ae8f5" providerId="LiveId" clId="{1EE6C7CA-89DE-4F73-B2F8-6695F7D52F2C}" dt="2019-02-01T20:12:37.537" v="20592" actId="164"/>
          <ac:spMkLst>
            <pc:docMk/>
            <pc:sldMk cId="3541692398" sldId="283"/>
            <ac:spMk id="64" creationId="{295178B7-71DF-43ED-9511-7D685078D7FD}"/>
          </ac:spMkLst>
        </pc:spChg>
        <pc:spChg chg="add mod">
          <ac:chgData name="Jonas Fuhl" userId="676bc0b4cf3ae8f5" providerId="LiveId" clId="{1EE6C7CA-89DE-4F73-B2F8-6695F7D52F2C}" dt="2019-02-01T20:13:00.222" v="20599" actId="1035"/>
          <ac:spMkLst>
            <pc:docMk/>
            <pc:sldMk cId="3541692398" sldId="283"/>
            <ac:spMk id="65" creationId="{98C8C5FE-1C7C-40C4-BA8E-1349C2FD2A1A}"/>
          </ac:spMkLst>
        </pc:spChg>
        <pc:spChg chg="add mod">
          <ac:chgData name="Jonas Fuhl" userId="676bc0b4cf3ae8f5" providerId="LiveId" clId="{1EE6C7CA-89DE-4F73-B2F8-6695F7D52F2C}" dt="2019-02-01T20:13:09.434" v="20611" actId="1038"/>
          <ac:spMkLst>
            <pc:docMk/>
            <pc:sldMk cId="3541692398" sldId="283"/>
            <ac:spMk id="66" creationId="{2CA9F347-D00F-4D2F-A36F-F2F2D9CB2CDE}"/>
          </ac:spMkLst>
        </pc:spChg>
        <pc:spChg chg="add mod">
          <ac:chgData name="Jonas Fuhl" userId="676bc0b4cf3ae8f5" providerId="LiveId" clId="{1EE6C7CA-89DE-4F73-B2F8-6695F7D52F2C}" dt="2019-02-01T20:12:37.537" v="20592" actId="164"/>
          <ac:spMkLst>
            <pc:docMk/>
            <pc:sldMk cId="3541692398" sldId="283"/>
            <ac:spMk id="67" creationId="{2B0105D0-6489-41C1-AFB8-A27C2B5AE046}"/>
          </ac:spMkLst>
        </pc:spChg>
        <pc:spChg chg="add mod">
          <ac:chgData name="Jonas Fuhl" userId="676bc0b4cf3ae8f5" providerId="LiveId" clId="{1EE6C7CA-89DE-4F73-B2F8-6695F7D52F2C}" dt="2019-02-01T20:12:37.537" v="20592" actId="164"/>
          <ac:spMkLst>
            <pc:docMk/>
            <pc:sldMk cId="3541692398" sldId="283"/>
            <ac:spMk id="68" creationId="{3165E6CA-EB1D-433A-B0E2-D4DFAB5814AF}"/>
          </ac:spMkLst>
        </pc:spChg>
        <pc:grpChg chg="add mod">
          <ac:chgData name="Jonas Fuhl" userId="676bc0b4cf3ae8f5" providerId="LiveId" clId="{1EE6C7CA-89DE-4F73-B2F8-6695F7D52F2C}" dt="2019-02-01T20:12:37.537" v="20592" actId="164"/>
          <ac:grpSpMkLst>
            <pc:docMk/>
            <pc:sldMk cId="3541692398" sldId="283"/>
            <ac:grpSpMk id="69" creationId="{5A471214-9FC3-46EB-9618-E6867EA293AF}"/>
          </ac:grpSpMkLst>
        </pc:grpChg>
        <pc:picChg chg="del mod">
          <ac:chgData name="Jonas Fuhl" userId="676bc0b4cf3ae8f5" providerId="LiveId" clId="{1EE6C7CA-89DE-4F73-B2F8-6695F7D52F2C}" dt="2019-02-01T19:47:10.194" v="19559" actId="478"/>
          <ac:picMkLst>
            <pc:docMk/>
            <pc:sldMk cId="3541692398" sldId="283"/>
            <ac:picMk id="7" creationId="{28A42320-FD69-4629-B51B-F86FAAA90403}"/>
          </ac:picMkLst>
        </pc:picChg>
        <pc:picChg chg="del">
          <ac:chgData name="Jonas Fuhl" userId="676bc0b4cf3ae8f5" providerId="LiveId" clId="{1EE6C7CA-89DE-4F73-B2F8-6695F7D52F2C}" dt="2019-02-01T19:45:17.054" v="19409" actId="478"/>
          <ac:picMkLst>
            <pc:docMk/>
            <pc:sldMk cId="3541692398" sldId="283"/>
            <ac:picMk id="9" creationId="{2FB9799B-C65B-4C1A-B659-6E6090ED4BF2}"/>
          </ac:picMkLst>
        </pc:picChg>
        <pc:picChg chg="add del mod">
          <ac:chgData name="Jonas Fuhl" userId="676bc0b4cf3ae8f5" providerId="LiveId" clId="{1EE6C7CA-89DE-4F73-B2F8-6695F7D52F2C}" dt="2019-02-01T19:45:23.709" v="19443" actId="478"/>
          <ac:picMkLst>
            <pc:docMk/>
            <pc:sldMk cId="3541692398" sldId="283"/>
            <ac:picMk id="31" creationId="{63E655D3-1F30-4F0C-80F6-A74684A0863A}"/>
          </ac:picMkLst>
        </pc:picChg>
        <pc:picChg chg="add mod ord">
          <ac:chgData name="Jonas Fuhl" userId="676bc0b4cf3ae8f5" providerId="LiveId" clId="{1EE6C7CA-89DE-4F73-B2F8-6695F7D52F2C}" dt="2019-02-01T19:46:41.721" v="19501" actId="167"/>
          <ac:picMkLst>
            <pc:docMk/>
            <pc:sldMk cId="3541692398" sldId="283"/>
            <ac:picMk id="32" creationId="{D8B7D5BD-DEB6-46D0-A22C-C955D6EBB9F9}"/>
          </ac:picMkLst>
        </pc:picChg>
        <pc:cxnChg chg="add mod">
          <ac:chgData name="Jonas Fuhl" userId="676bc0b4cf3ae8f5" providerId="LiveId" clId="{1EE6C7CA-89DE-4F73-B2F8-6695F7D52F2C}" dt="2019-02-01T20:07:32.402" v="20472" actId="14100"/>
          <ac:cxnSpMkLst>
            <pc:docMk/>
            <pc:sldMk cId="3541692398" sldId="283"/>
            <ac:cxnSpMk id="3" creationId="{BDDACF03-B779-4564-8F89-6B51673D42D2}"/>
          </ac:cxnSpMkLst>
        </pc:cxnChg>
        <pc:cxnChg chg="add mod">
          <ac:chgData name="Jonas Fuhl" userId="676bc0b4cf3ae8f5" providerId="LiveId" clId="{1EE6C7CA-89DE-4F73-B2F8-6695F7D52F2C}" dt="2019-02-01T20:07:30.355" v="20471" actId="14100"/>
          <ac:cxnSpMkLst>
            <pc:docMk/>
            <pc:sldMk cId="3541692398" sldId="283"/>
            <ac:cxnSpMk id="34" creationId="{7A2EE1A8-9575-423E-885A-98E0CC77E604}"/>
          </ac:cxnSpMkLst>
        </pc:cxnChg>
      </pc:sldChg>
      <pc:sldChg chg="addSp delSp modSp add ord modTransition delAnim modAnim modNotesTx">
        <pc:chgData name="Jonas Fuhl" userId="676bc0b4cf3ae8f5" providerId="LiveId" clId="{1EE6C7CA-89DE-4F73-B2F8-6695F7D52F2C}" dt="2019-02-05T18:29:36.334" v="31379"/>
        <pc:sldMkLst>
          <pc:docMk/>
          <pc:sldMk cId="3873820345" sldId="285"/>
        </pc:sldMkLst>
        <pc:spChg chg="add mod">
          <ac:chgData name="Jonas Fuhl" userId="676bc0b4cf3ae8f5" providerId="LiveId" clId="{1EE6C7CA-89DE-4F73-B2F8-6695F7D52F2C}" dt="2019-02-01T21:15:23.127" v="21363" actId="164"/>
          <ac:spMkLst>
            <pc:docMk/>
            <pc:sldMk cId="3873820345" sldId="285"/>
            <ac:spMk id="6" creationId="{BA26D0BD-52AF-4FEE-8F67-7794C060D4BB}"/>
          </ac:spMkLst>
        </pc:spChg>
        <pc:spChg chg="add mod">
          <ac:chgData name="Jonas Fuhl" userId="676bc0b4cf3ae8f5" providerId="LiveId" clId="{1EE6C7CA-89DE-4F73-B2F8-6695F7D52F2C}" dt="2019-02-01T21:24:14.328" v="21716" actId="164"/>
          <ac:spMkLst>
            <pc:docMk/>
            <pc:sldMk cId="3873820345" sldId="285"/>
            <ac:spMk id="8" creationId="{868B46A7-7600-4BD3-8EE2-3C9E96371C8E}"/>
          </ac:spMkLst>
        </pc:spChg>
        <pc:spChg chg="del">
          <ac:chgData name="Jonas Fuhl" userId="676bc0b4cf3ae8f5" providerId="LiveId" clId="{1EE6C7CA-89DE-4F73-B2F8-6695F7D52F2C}" dt="2019-02-01T20:00:29.923" v="20018" actId="478"/>
          <ac:spMkLst>
            <pc:docMk/>
            <pc:sldMk cId="3873820345" sldId="285"/>
            <ac:spMk id="10" creationId="{739F7EA7-88E8-49C4-A449-0E71312FCDF7}"/>
          </ac:spMkLst>
        </pc:spChg>
        <pc:spChg chg="mod">
          <ac:chgData name="Jonas Fuhl" userId="676bc0b4cf3ae8f5" providerId="LiveId" clId="{1EE6C7CA-89DE-4F73-B2F8-6695F7D52F2C}" dt="2019-02-05T18:29:36.334" v="31379"/>
          <ac:spMkLst>
            <pc:docMk/>
            <pc:sldMk cId="3873820345" sldId="285"/>
            <ac:spMk id="15" creationId="{62B85DFB-2539-44EF-AE15-569F5B28E39A}"/>
          </ac:spMkLst>
        </pc:spChg>
        <pc:spChg chg="del">
          <ac:chgData name="Jonas Fuhl" userId="676bc0b4cf3ae8f5" providerId="LiveId" clId="{1EE6C7CA-89DE-4F73-B2F8-6695F7D52F2C}" dt="2019-02-01T20:00:30.765" v="20019" actId="478"/>
          <ac:spMkLst>
            <pc:docMk/>
            <pc:sldMk cId="3873820345" sldId="285"/>
            <ac:spMk id="28" creationId="{740BA746-416E-4C5A-9CE8-B2B245D6D413}"/>
          </ac:spMkLst>
        </pc:spChg>
        <pc:spChg chg="del">
          <ac:chgData name="Jonas Fuhl" userId="676bc0b4cf3ae8f5" providerId="LiveId" clId="{1EE6C7CA-89DE-4F73-B2F8-6695F7D52F2C}" dt="2019-02-01T20:00:46.017" v="20029" actId="478"/>
          <ac:spMkLst>
            <pc:docMk/>
            <pc:sldMk cId="3873820345" sldId="285"/>
            <ac:spMk id="29" creationId="{065FD910-AC32-4EE0-8067-161BCDC05952}"/>
          </ac:spMkLst>
        </pc:spChg>
        <pc:spChg chg="del">
          <ac:chgData name="Jonas Fuhl" userId="676bc0b4cf3ae8f5" providerId="LiveId" clId="{1EE6C7CA-89DE-4F73-B2F8-6695F7D52F2C}" dt="2019-02-01T20:00:42.770" v="20028" actId="478"/>
          <ac:spMkLst>
            <pc:docMk/>
            <pc:sldMk cId="3873820345" sldId="285"/>
            <ac:spMk id="30" creationId="{9F64524F-95E7-4A9D-B06F-ECCBA5157385}"/>
          </ac:spMkLst>
        </pc:spChg>
        <pc:spChg chg="add del mod">
          <ac:chgData name="Jonas Fuhl" userId="676bc0b4cf3ae8f5" providerId="LiveId" clId="{1EE6C7CA-89DE-4F73-B2F8-6695F7D52F2C}" dt="2019-02-01T21:33:19.817" v="22302" actId="478"/>
          <ac:spMkLst>
            <pc:docMk/>
            <pc:sldMk cId="3873820345" sldId="285"/>
            <ac:spMk id="31" creationId="{8442BCEB-84B0-441A-8C15-6574963A93D6}"/>
          </ac:spMkLst>
        </pc:spChg>
        <pc:spChg chg="add mod">
          <ac:chgData name="Jonas Fuhl" userId="676bc0b4cf3ae8f5" providerId="LiveId" clId="{1EE6C7CA-89DE-4F73-B2F8-6695F7D52F2C}" dt="2019-02-01T21:15:23.127" v="21363" actId="164"/>
          <ac:spMkLst>
            <pc:docMk/>
            <pc:sldMk cId="3873820345" sldId="285"/>
            <ac:spMk id="33" creationId="{8A4AB18F-529A-4555-999C-60271E4A09F1}"/>
          </ac:spMkLst>
        </pc:spChg>
        <pc:spChg chg="add mod">
          <ac:chgData name="Jonas Fuhl" userId="676bc0b4cf3ae8f5" providerId="LiveId" clId="{1EE6C7CA-89DE-4F73-B2F8-6695F7D52F2C}" dt="2019-02-01T21:15:23.127" v="21363" actId="164"/>
          <ac:spMkLst>
            <pc:docMk/>
            <pc:sldMk cId="3873820345" sldId="285"/>
            <ac:spMk id="35" creationId="{3610932B-9811-488F-AABE-123989303F0D}"/>
          </ac:spMkLst>
        </pc:spChg>
        <pc:spChg chg="add mod">
          <ac:chgData name="Jonas Fuhl" userId="676bc0b4cf3ae8f5" providerId="LiveId" clId="{1EE6C7CA-89DE-4F73-B2F8-6695F7D52F2C}" dt="2019-02-01T21:15:23.127" v="21363" actId="164"/>
          <ac:spMkLst>
            <pc:docMk/>
            <pc:sldMk cId="3873820345" sldId="285"/>
            <ac:spMk id="36" creationId="{506DD742-879B-46AC-B618-4FBA0D7E43C1}"/>
          </ac:spMkLst>
        </pc:spChg>
        <pc:spChg chg="add mod">
          <ac:chgData name="Jonas Fuhl" userId="676bc0b4cf3ae8f5" providerId="LiveId" clId="{1EE6C7CA-89DE-4F73-B2F8-6695F7D52F2C}" dt="2019-02-01T21:15:23.127" v="21363" actId="164"/>
          <ac:spMkLst>
            <pc:docMk/>
            <pc:sldMk cId="3873820345" sldId="285"/>
            <ac:spMk id="37" creationId="{79459B63-383C-4955-BC56-26E3BCBE2CFA}"/>
          </ac:spMkLst>
        </pc:spChg>
        <pc:spChg chg="add mod">
          <ac:chgData name="Jonas Fuhl" userId="676bc0b4cf3ae8f5" providerId="LiveId" clId="{1EE6C7CA-89DE-4F73-B2F8-6695F7D52F2C}" dt="2019-02-01T21:15:23.127" v="21363" actId="164"/>
          <ac:spMkLst>
            <pc:docMk/>
            <pc:sldMk cId="3873820345" sldId="285"/>
            <ac:spMk id="38" creationId="{91065B9B-3A72-4079-A381-55E2E2278236}"/>
          </ac:spMkLst>
        </pc:spChg>
        <pc:spChg chg="add mod">
          <ac:chgData name="Jonas Fuhl" userId="676bc0b4cf3ae8f5" providerId="LiveId" clId="{1EE6C7CA-89DE-4F73-B2F8-6695F7D52F2C}" dt="2019-02-01T21:24:14.328" v="21716" actId="164"/>
          <ac:spMkLst>
            <pc:docMk/>
            <pc:sldMk cId="3873820345" sldId="285"/>
            <ac:spMk id="39" creationId="{BB678C31-94A1-425B-A966-31C5D980FA55}"/>
          </ac:spMkLst>
        </pc:spChg>
        <pc:spChg chg="add mod">
          <ac:chgData name="Jonas Fuhl" userId="676bc0b4cf3ae8f5" providerId="LiveId" clId="{1EE6C7CA-89DE-4F73-B2F8-6695F7D52F2C}" dt="2019-02-01T21:24:14.328" v="21716" actId="164"/>
          <ac:spMkLst>
            <pc:docMk/>
            <pc:sldMk cId="3873820345" sldId="285"/>
            <ac:spMk id="40" creationId="{16911907-03C3-40E4-9E06-D0B4051826B6}"/>
          </ac:spMkLst>
        </pc:spChg>
        <pc:spChg chg="add mod">
          <ac:chgData name="Jonas Fuhl" userId="676bc0b4cf3ae8f5" providerId="LiveId" clId="{1EE6C7CA-89DE-4F73-B2F8-6695F7D52F2C}" dt="2019-02-01T21:24:14.328" v="21716" actId="164"/>
          <ac:spMkLst>
            <pc:docMk/>
            <pc:sldMk cId="3873820345" sldId="285"/>
            <ac:spMk id="41" creationId="{DBF1EF43-0EAB-49AE-BFD4-C9BB5B355541}"/>
          </ac:spMkLst>
        </pc:spChg>
        <pc:spChg chg="add mod">
          <ac:chgData name="Jonas Fuhl" userId="676bc0b4cf3ae8f5" providerId="LiveId" clId="{1EE6C7CA-89DE-4F73-B2F8-6695F7D52F2C}" dt="2019-02-01T21:24:14.328" v="21716" actId="164"/>
          <ac:spMkLst>
            <pc:docMk/>
            <pc:sldMk cId="3873820345" sldId="285"/>
            <ac:spMk id="42" creationId="{50946846-104C-4FED-B9D6-8B6D6146915B}"/>
          </ac:spMkLst>
        </pc:spChg>
        <pc:spChg chg="del mod">
          <ac:chgData name="Jonas Fuhl" userId="676bc0b4cf3ae8f5" providerId="LiveId" clId="{1EE6C7CA-89DE-4F73-B2F8-6695F7D52F2C}" dt="2019-02-01T20:00:40.532" v="20026" actId="478"/>
          <ac:spMkLst>
            <pc:docMk/>
            <pc:sldMk cId="3873820345" sldId="285"/>
            <ac:spMk id="43" creationId="{AB346B9A-869D-43F5-BBD7-2671319C314C}"/>
          </ac:spMkLst>
        </pc:spChg>
        <pc:spChg chg="add mod">
          <ac:chgData name="Jonas Fuhl" userId="676bc0b4cf3ae8f5" providerId="LiveId" clId="{1EE6C7CA-89DE-4F73-B2F8-6695F7D52F2C}" dt="2019-02-01T21:24:14.328" v="21716" actId="164"/>
          <ac:spMkLst>
            <pc:docMk/>
            <pc:sldMk cId="3873820345" sldId="285"/>
            <ac:spMk id="44" creationId="{7CA88FB7-2C52-488C-BB66-182E0FB5BBBA}"/>
          </ac:spMkLst>
        </pc:spChg>
        <pc:spChg chg="add mod">
          <ac:chgData name="Jonas Fuhl" userId="676bc0b4cf3ae8f5" providerId="LiveId" clId="{1EE6C7CA-89DE-4F73-B2F8-6695F7D52F2C}" dt="2019-02-01T21:23:32.545" v="21712" actId="164"/>
          <ac:spMkLst>
            <pc:docMk/>
            <pc:sldMk cId="3873820345" sldId="285"/>
            <ac:spMk id="45" creationId="{03C3F711-D81B-40B1-9D35-3987655940D8}"/>
          </ac:spMkLst>
        </pc:spChg>
        <pc:spChg chg="add mod">
          <ac:chgData name="Jonas Fuhl" userId="676bc0b4cf3ae8f5" providerId="LiveId" clId="{1EE6C7CA-89DE-4F73-B2F8-6695F7D52F2C}" dt="2019-02-01T21:23:32.545" v="21712" actId="164"/>
          <ac:spMkLst>
            <pc:docMk/>
            <pc:sldMk cId="3873820345" sldId="285"/>
            <ac:spMk id="46" creationId="{F737B46F-1D93-4ABE-9873-29EC4541489D}"/>
          </ac:spMkLst>
        </pc:spChg>
        <pc:spChg chg="add mod">
          <ac:chgData name="Jonas Fuhl" userId="676bc0b4cf3ae8f5" providerId="LiveId" clId="{1EE6C7CA-89DE-4F73-B2F8-6695F7D52F2C}" dt="2019-02-01T21:23:32.545" v="21712" actId="164"/>
          <ac:spMkLst>
            <pc:docMk/>
            <pc:sldMk cId="3873820345" sldId="285"/>
            <ac:spMk id="47" creationId="{302A9842-65D3-49D0-9AE8-4CB932EDAA98}"/>
          </ac:spMkLst>
        </pc:spChg>
        <pc:spChg chg="add mod">
          <ac:chgData name="Jonas Fuhl" userId="676bc0b4cf3ae8f5" providerId="LiveId" clId="{1EE6C7CA-89DE-4F73-B2F8-6695F7D52F2C}" dt="2019-02-01T21:23:32.545" v="21712" actId="164"/>
          <ac:spMkLst>
            <pc:docMk/>
            <pc:sldMk cId="3873820345" sldId="285"/>
            <ac:spMk id="48" creationId="{97FB000A-6F20-48D8-85E2-02AF357D28E8}"/>
          </ac:spMkLst>
        </pc:spChg>
        <pc:grpChg chg="add mod">
          <ac:chgData name="Jonas Fuhl" userId="676bc0b4cf3ae8f5" providerId="LiveId" clId="{1EE6C7CA-89DE-4F73-B2F8-6695F7D52F2C}" dt="2019-02-01T21:24:14.328" v="21716" actId="164"/>
          <ac:grpSpMkLst>
            <pc:docMk/>
            <pc:sldMk cId="3873820345" sldId="285"/>
            <ac:grpSpMk id="7" creationId="{0A3C9710-4B7B-49F0-8E87-B0300C454181}"/>
          </ac:grpSpMkLst>
        </pc:grpChg>
        <pc:grpChg chg="add mod">
          <ac:chgData name="Jonas Fuhl" userId="676bc0b4cf3ae8f5" providerId="LiveId" clId="{1EE6C7CA-89DE-4F73-B2F8-6695F7D52F2C}" dt="2019-02-01T21:23:32.545" v="21712" actId="164"/>
          <ac:grpSpMkLst>
            <pc:docMk/>
            <pc:sldMk cId="3873820345" sldId="285"/>
            <ac:grpSpMk id="9" creationId="{E17DE714-5AB0-4ADA-9442-2A0EFDF70719}"/>
          </ac:grpSpMkLst>
        </pc:grpChg>
        <pc:grpChg chg="add mod">
          <ac:chgData name="Jonas Fuhl" userId="676bc0b4cf3ae8f5" providerId="LiveId" clId="{1EE6C7CA-89DE-4F73-B2F8-6695F7D52F2C}" dt="2019-02-01T21:24:14.328" v="21716" actId="164"/>
          <ac:grpSpMkLst>
            <pc:docMk/>
            <pc:sldMk cId="3873820345" sldId="285"/>
            <ac:grpSpMk id="11" creationId="{0AC1DCA8-6FEC-4B49-994A-18E10825B93A}"/>
          </ac:grpSpMkLst>
        </pc:grpChg>
        <pc:picChg chg="add mod">
          <ac:chgData name="Jonas Fuhl" userId="676bc0b4cf3ae8f5" providerId="LiveId" clId="{1EE6C7CA-89DE-4F73-B2F8-6695F7D52F2C}" dt="2019-02-01T21:16:41.405" v="21504" actId="1037"/>
          <ac:picMkLst>
            <pc:docMk/>
            <pc:sldMk cId="3873820345" sldId="285"/>
            <ac:picMk id="4" creationId="{4435BC8D-A7C2-4582-9CC2-B8F1051404EB}"/>
          </ac:picMkLst>
        </pc:picChg>
        <pc:picChg chg="add del">
          <ac:chgData name="Jonas Fuhl" userId="676bc0b4cf3ae8f5" providerId="LiveId" clId="{1EE6C7CA-89DE-4F73-B2F8-6695F7D52F2C}" dt="2019-02-01T21:06:27.625" v="20944"/>
          <ac:picMkLst>
            <pc:docMk/>
            <pc:sldMk cId="3873820345" sldId="285"/>
            <ac:picMk id="5" creationId="{F55C3DBB-3E8B-4AE2-B33D-392402A2D152}"/>
          </ac:picMkLst>
        </pc:picChg>
        <pc:picChg chg="add del mod ord modCrop">
          <ac:chgData name="Jonas Fuhl" userId="676bc0b4cf3ae8f5" providerId="LiveId" clId="{1EE6C7CA-89DE-4F73-B2F8-6695F7D52F2C}" dt="2019-02-01T21:31:07.327" v="22017" actId="478"/>
          <ac:picMkLst>
            <pc:docMk/>
            <pc:sldMk cId="3873820345" sldId="285"/>
            <ac:picMk id="13" creationId="{2B0C2170-AA39-4E35-BA5D-2ABE8EAF47F2}"/>
          </ac:picMkLst>
        </pc:picChg>
        <pc:picChg chg="add del mod ord">
          <ac:chgData name="Jonas Fuhl" userId="676bc0b4cf3ae8f5" providerId="LiveId" clId="{1EE6C7CA-89DE-4F73-B2F8-6695F7D52F2C}" dt="2019-02-01T21:28:26.262" v="21929" actId="171"/>
          <ac:picMkLst>
            <pc:docMk/>
            <pc:sldMk cId="3873820345" sldId="285"/>
            <ac:picMk id="32" creationId="{D8B7D5BD-DEB6-46D0-A22C-C955D6EBB9F9}"/>
          </ac:picMkLst>
        </pc:picChg>
        <pc:cxnChg chg="del mod">
          <ac:chgData name="Jonas Fuhl" userId="676bc0b4cf3ae8f5" providerId="LiveId" clId="{1EE6C7CA-89DE-4F73-B2F8-6695F7D52F2C}" dt="2019-02-01T20:00:35.068" v="20022" actId="478"/>
          <ac:cxnSpMkLst>
            <pc:docMk/>
            <pc:sldMk cId="3873820345" sldId="285"/>
            <ac:cxnSpMk id="3" creationId="{BDDACF03-B779-4564-8F89-6B51673D42D2}"/>
          </ac:cxnSpMkLst>
        </pc:cxnChg>
        <pc:cxnChg chg="del mod">
          <ac:chgData name="Jonas Fuhl" userId="676bc0b4cf3ae8f5" providerId="LiveId" clId="{1EE6C7CA-89DE-4F73-B2F8-6695F7D52F2C}" dt="2019-02-01T20:00:41.590" v="20027" actId="478"/>
          <ac:cxnSpMkLst>
            <pc:docMk/>
            <pc:sldMk cId="3873820345" sldId="285"/>
            <ac:cxnSpMk id="34" creationId="{7A2EE1A8-9575-423E-885A-98E0CC77E604}"/>
          </ac:cxnSpMkLst>
        </pc:cxnChg>
      </pc:sldChg>
      <pc:sldChg chg="addSp modSp add ord modTransition modAnim modNotesTx">
        <pc:chgData name="Jonas Fuhl" userId="676bc0b4cf3ae8f5" providerId="LiveId" clId="{1EE6C7CA-89DE-4F73-B2F8-6695F7D52F2C}" dt="2019-02-06T14:06:24.565" v="37019" actId="20577"/>
        <pc:sldMkLst>
          <pc:docMk/>
          <pc:sldMk cId="1831515540" sldId="286"/>
        </pc:sldMkLst>
        <pc:spChg chg="add mod">
          <ac:chgData name="Jonas Fuhl" userId="676bc0b4cf3ae8f5" providerId="LiveId" clId="{1EE6C7CA-89DE-4F73-B2F8-6695F7D52F2C}" dt="2019-02-01T21:49:56.150" v="23243" actId="164"/>
          <ac:spMkLst>
            <pc:docMk/>
            <pc:sldMk cId="1831515540" sldId="286"/>
            <ac:spMk id="2" creationId="{8C08DFBA-A9BB-4197-9A38-1C21BF346D79}"/>
          </ac:spMkLst>
        </pc:spChg>
        <pc:spChg chg="mod">
          <ac:chgData name="Jonas Fuhl" userId="676bc0b4cf3ae8f5" providerId="LiveId" clId="{1EE6C7CA-89DE-4F73-B2F8-6695F7D52F2C}" dt="2019-02-05T18:29:40.125" v="31380"/>
          <ac:spMkLst>
            <pc:docMk/>
            <pc:sldMk cId="1831515540" sldId="286"/>
            <ac:spMk id="15" creationId="{62B85DFB-2539-44EF-AE15-569F5B28E39A}"/>
          </ac:spMkLst>
        </pc:spChg>
        <pc:spChg chg="mod">
          <ac:chgData name="Jonas Fuhl" userId="676bc0b4cf3ae8f5" providerId="LiveId" clId="{1EE6C7CA-89DE-4F73-B2F8-6695F7D52F2C}" dt="2019-02-01T21:32:59.122" v="22272" actId="14100"/>
          <ac:spMkLst>
            <pc:docMk/>
            <pc:sldMk cId="1831515540" sldId="286"/>
            <ac:spMk id="31" creationId="{8442BCEB-84B0-441A-8C15-6574963A93D6}"/>
          </ac:spMkLst>
        </pc:spChg>
        <pc:spChg chg="add mod">
          <ac:chgData name="Jonas Fuhl" userId="676bc0b4cf3ae8f5" providerId="LiveId" clId="{1EE6C7CA-89DE-4F73-B2F8-6695F7D52F2C}" dt="2019-02-01T21:33:35.502" v="22309" actId="571"/>
          <ac:spMkLst>
            <pc:docMk/>
            <pc:sldMk cId="1831515540" sldId="286"/>
            <ac:spMk id="49" creationId="{D392E6BB-2148-4C2D-9E95-3948E00CBAFE}"/>
          </ac:spMkLst>
        </pc:spChg>
        <pc:spChg chg="add mod">
          <ac:chgData name="Jonas Fuhl" userId="676bc0b4cf3ae8f5" providerId="LiveId" clId="{1EE6C7CA-89DE-4F73-B2F8-6695F7D52F2C}" dt="2019-02-01T21:49:56.150" v="23243" actId="164"/>
          <ac:spMkLst>
            <pc:docMk/>
            <pc:sldMk cId="1831515540" sldId="286"/>
            <ac:spMk id="50" creationId="{1F00ED46-107E-452F-B5E8-080F4C90BED7}"/>
          </ac:spMkLst>
        </pc:spChg>
        <pc:spChg chg="add mod">
          <ac:chgData name="Jonas Fuhl" userId="676bc0b4cf3ae8f5" providerId="LiveId" clId="{1EE6C7CA-89DE-4F73-B2F8-6695F7D52F2C}" dt="2019-02-01T21:49:56.150" v="23243" actId="164"/>
          <ac:spMkLst>
            <pc:docMk/>
            <pc:sldMk cId="1831515540" sldId="286"/>
            <ac:spMk id="51" creationId="{086D1C0C-EB60-4B5E-9251-514D4297F010}"/>
          </ac:spMkLst>
        </pc:spChg>
        <pc:spChg chg="add mod ord">
          <ac:chgData name="Jonas Fuhl" userId="676bc0b4cf3ae8f5" providerId="LiveId" clId="{1EE6C7CA-89DE-4F73-B2F8-6695F7D52F2C}" dt="2019-02-01T21:49:56.150" v="23243" actId="164"/>
          <ac:spMkLst>
            <pc:docMk/>
            <pc:sldMk cId="1831515540" sldId="286"/>
            <ac:spMk id="52" creationId="{7B96B653-13CE-4015-9033-CF450351E003}"/>
          </ac:spMkLst>
        </pc:spChg>
        <pc:spChg chg="add mod">
          <ac:chgData name="Jonas Fuhl" userId="676bc0b4cf3ae8f5" providerId="LiveId" clId="{1EE6C7CA-89DE-4F73-B2F8-6695F7D52F2C}" dt="2019-02-01T21:49:56.150" v="23243" actId="164"/>
          <ac:spMkLst>
            <pc:docMk/>
            <pc:sldMk cId="1831515540" sldId="286"/>
            <ac:spMk id="53" creationId="{D3591665-F8F6-4A3A-84B1-1F6335D17B9D}"/>
          </ac:spMkLst>
        </pc:spChg>
        <pc:spChg chg="add mod">
          <ac:chgData name="Jonas Fuhl" userId="676bc0b4cf3ae8f5" providerId="LiveId" clId="{1EE6C7CA-89DE-4F73-B2F8-6695F7D52F2C}" dt="2019-02-01T21:37:35.732" v="22498" actId="571"/>
          <ac:spMkLst>
            <pc:docMk/>
            <pc:sldMk cId="1831515540" sldId="286"/>
            <ac:spMk id="54" creationId="{5CAC9215-AF58-4D47-B02D-19FCC7CFA2BF}"/>
          </ac:spMkLst>
        </pc:spChg>
        <pc:spChg chg="add mod">
          <ac:chgData name="Jonas Fuhl" userId="676bc0b4cf3ae8f5" providerId="LiveId" clId="{1EE6C7CA-89DE-4F73-B2F8-6695F7D52F2C}" dt="2019-02-01T21:50:27.565" v="23246" actId="164"/>
          <ac:spMkLst>
            <pc:docMk/>
            <pc:sldMk cId="1831515540" sldId="286"/>
            <ac:spMk id="55" creationId="{2A01AB55-63D2-4C96-928D-17B789307647}"/>
          </ac:spMkLst>
        </pc:spChg>
        <pc:spChg chg="add mod">
          <ac:chgData name="Jonas Fuhl" userId="676bc0b4cf3ae8f5" providerId="LiveId" clId="{1EE6C7CA-89DE-4F73-B2F8-6695F7D52F2C}" dt="2019-02-01T21:50:27.565" v="23246" actId="164"/>
          <ac:spMkLst>
            <pc:docMk/>
            <pc:sldMk cId="1831515540" sldId="286"/>
            <ac:spMk id="56" creationId="{D63ECBCA-C4E8-42A9-BBC6-B943413CCCD2}"/>
          </ac:spMkLst>
        </pc:spChg>
        <pc:spChg chg="add mod">
          <ac:chgData name="Jonas Fuhl" userId="676bc0b4cf3ae8f5" providerId="LiveId" clId="{1EE6C7CA-89DE-4F73-B2F8-6695F7D52F2C}" dt="2019-02-01T21:50:27.565" v="23246" actId="164"/>
          <ac:spMkLst>
            <pc:docMk/>
            <pc:sldMk cId="1831515540" sldId="286"/>
            <ac:spMk id="57" creationId="{683E07C9-065F-48BA-BAD0-208199491C09}"/>
          </ac:spMkLst>
        </pc:spChg>
        <pc:spChg chg="add mod">
          <ac:chgData name="Jonas Fuhl" userId="676bc0b4cf3ae8f5" providerId="LiveId" clId="{1EE6C7CA-89DE-4F73-B2F8-6695F7D52F2C}" dt="2019-02-01T21:38:03.862" v="22515" actId="571"/>
          <ac:spMkLst>
            <pc:docMk/>
            <pc:sldMk cId="1831515540" sldId="286"/>
            <ac:spMk id="59" creationId="{8F5D5223-76D6-46F5-8046-E9C854F229E4}"/>
          </ac:spMkLst>
        </pc:spChg>
        <pc:spChg chg="add mod">
          <ac:chgData name="Jonas Fuhl" userId="676bc0b4cf3ae8f5" providerId="LiveId" clId="{1EE6C7CA-89DE-4F73-B2F8-6695F7D52F2C}" dt="2019-02-01T21:38:08.901" v="22517" actId="571"/>
          <ac:spMkLst>
            <pc:docMk/>
            <pc:sldMk cId="1831515540" sldId="286"/>
            <ac:spMk id="61" creationId="{49BE648B-4F52-4338-BE9A-9FAC13FEF39B}"/>
          </ac:spMkLst>
        </pc:spChg>
        <pc:spChg chg="add mod">
          <ac:chgData name="Jonas Fuhl" userId="676bc0b4cf3ae8f5" providerId="LiveId" clId="{1EE6C7CA-89DE-4F73-B2F8-6695F7D52F2C}" dt="2019-02-01T21:38:12.541" v="22519" actId="571"/>
          <ac:spMkLst>
            <pc:docMk/>
            <pc:sldMk cId="1831515540" sldId="286"/>
            <ac:spMk id="63" creationId="{522BE6E7-35E5-4A08-AB82-9E6BE47A9C41}"/>
          </ac:spMkLst>
        </pc:spChg>
        <pc:spChg chg="add mod ord">
          <ac:chgData name="Jonas Fuhl" userId="676bc0b4cf3ae8f5" providerId="LiveId" clId="{1EE6C7CA-89DE-4F73-B2F8-6695F7D52F2C}" dt="2019-02-01T21:50:27.565" v="23246" actId="164"/>
          <ac:spMkLst>
            <pc:docMk/>
            <pc:sldMk cId="1831515540" sldId="286"/>
            <ac:spMk id="64" creationId="{47B375F1-D632-46BE-8C7E-3E4083638BD7}"/>
          </ac:spMkLst>
        </pc:spChg>
        <pc:spChg chg="add mod">
          <ac:chgData name="Jonas Fuhl" userId="676bc0b4cf3ae8f5" providerId="LiveId" clId="{1EE6C7CA-89DE-4F73-B2F8-6695F7D52F2C}" dt="2019-02-01T21:50:27.565" v="23246" actId="164"/>
          <ac:spMkLst>
            <pc:docMk/>
            <pc:sldMk cId="1831515540" sldId="286"/>
            <ac:spMk id="65" creationId="{81153009-18AC-47AB-8FEF-ECFE249C72D5}"/>
          </ac:spMkLst>
        </pc:spChg>
        <pc:grpChg chg="add mod">
          <ac:chgData name="Jonas Fuhl" userId="676bc0b4cf3ae8f5" providerId="LiveId" clId="{1EE6C7CA-89DE-4F73-B2F8-6695F7D52F2C}" dt="2019-02-01T21:49:56.150" v="23243" actId="164"/>
          <ac:grpSpMkLst>
            <pc:docMk/>
            <pc:sldMk cId="1831515540" sldId="286"/>
            <ac:grpSpMk id="3" creationId="{E4367E84-D8D3-4EBE-8030-C202A7482100}"/>
          </ac:grpSpMkLst>
        </pc:grpChg>
        <pc:grpChg chg="add mod">
          <ac:chgData name="Jonas Fuhl" userId="676bc0b4cf3ae8f5" providerId="LiveId" clId="{1EE6C7CA-89DE-4F73-B2F8-6695F7D52F2C}" dt="2019-02-01T21:50:27.565" v="23246" actId="164"/>
          <ac:grpSpMkLst>
            <pc:docMk/>
            <pc:sldMk cId="1831515540" sldId="286"/>
            <ac:grpSpMk id="5" creationId="{7A107B77-7849-4196-9DDA-2771792D6134}"/>
          </ac:grpSpMkLst>
        </pc:grpChg>
        <pc:grpChg chg="mod">
          <ac:chgData name="Jonas Fuhl" userId="676bc0b4cf3ae8f5" providerId="LiveId" clId="{1EE6C7CA-89DE-4F73-B2F8-6695F7D52F2C}" dt="2019-02-01T21:37:35.732" v="22498" actId="571"/>
          <ac:grpSpMkLst>
            <pc:docMk/>
            <pc:sldMk cId="1831515540" sldId="286"/>
            <ac:grpSpMk id="9" creationId="{E17DE714-5AB0-4ADA-9442-2A0EFDF70719}"/>
          </ac:grpSpMkLst>
        </pc:grpChg>
        <pc:picChg chg="add mod">
          <ac:chgData name="Jonas Fuhl" userId="676bc0b4cf3ae8f5" providerId="LiveId" clId="{1EE6C7CA-89DE-4F73-B2F8-6695F7D52F2C}" dt="2019-02-01T21:33:35.502" v="22309" actId="571"/>
          <ac:picMkLst>
            <pc:docMk/>
            <pc:sldMk cId="1831515540" sldId="286"/>
            <ac:picMk id="43" creationId="{05F753C2-6EAB-4622-9CCC-391F70B4159F}"/>
          </ac:picMkLst>
        </pc:picChg>
        <pc:picChg chg="add mod">
          <ac:chgData name="Jonas Fuhl" userId="676bc0b4cf3ae8f5" providerId="LiveId" clId="{1EE6C7CA-89DE-4F73-B2F8-6695F7D52F2C}" dt="2019-02-01T21:38:03.862" v="22515" actId="571"/>
          <ac:picMkLst>
            <pc:docMk/>
            <pc:sldMk cId="1831515540" sldId="286"/>
            <ac:picMk id="58" creationId="{2CD78E2C-A305-460C-8218-B66D89406313}"/>
          </ac:picMkLst>
        </pc:picChg>
        <pc:picChg chg="add mod">
          <ac:chgData name="Jonas Fuhl" userId="676bc0b4cf3ae8f5" providerId="LiveId" clId="{1EE6C7CA-89DE-4F73-B2F8-6695F7D52F2C}" dt="2019-02-01T21:38:08.901" v="22517" actId="571"/>
          <ac:picMkLst>
            <pc:docMk/>
            <pc:sldMk cId="1831515540" sldId="286"/>
            <ac:picMk id="60" creationId="{956A08B3-7EDC-47AB-BA33-54ACE026D9D4}"/>
          </ac:picMkLst>
        </pc:picChg>
        <pc:picChg chg="add mod">
          <ac:chgData name="Jonas Fuhl" userId="676bc0b4cf3ae8f5" providerId="LiveId" clId="{1EE6C7CA-89DE-4F73-B2F8-6695F7D52F2C}" dt="2019-02-01T21:38:12.541" v="22519" actId="571"/>
          <ac:picMkLst>
            <pc:docMk/>
            <pc:sldMk cId="1831515540" sldId="286"/>
            <ac:picMk id="62" creationId="{BF429E14-E7B4-4808-A121-6E52C2DA3DC7}"/>
          </ac:picMkLst>
        </pc:picChg>
      </pc:sldChg>
      <pc:sldChg chg="addSp delSp modSp add ord modTransition modAnim modNotesTx">
        <pc:chgData name="Jonas Fuhl" userId="676bc0b4cf3ae8f5" providerId="LiveId" clId="{1EE6C7CA-89DE-4F73-B2F8-6695F7D52F2C}" dt="2019-02-06T14:07:07.068" v="37081" actId="6549"/>
        <pc:sldMkLst>
          <pc:docMk/>
          <pc:sldMk cId="3528202114" sldId="287"/>
        </pc:sldMkLst>
        <pc:spChg chg="del">
          <ac:chgData name="Jonas Fuhl" userId="676bc0b4cf3ae8f5" providerId="LiveId" clId="{1EE6C7CA-89DE-4F73-B2F8-6695F7D52F2C}" dt="2019-02-01T21:52:04.665" v="23268" actId="478"/>
          <ac:spMkLst>
            <pc:docMk/>
            <pc:sldMk cId="3528202114" sldId="287"/>
            <ac:spMk id="2" creationId="{8C08DFBA-A9BB-4197-9A38-1C21BF346D79}"/>
          </ac:spMkLst>
        </pc:spChg>
        <pc:spChg chg="mod">
          <ac:chgData name="Jonas Fuhl" userId="676bc0b4cf3ae8f5" providerId="LiveId" clId="{1EE6C7CA-89DE-4F73-B2F8-6695F7D52F2C}" dt="2019-02-05T18:29:42.732" v="31381"/>
          <ac:spMkLst>
            <pc:docMk/>
            <pc:sldMk cId="3528202114" sldId="287"/>
            <ac:spMk id="15" creationId="{62B85DFB-2539-44EF-AE15-569F5B28E39A}"/>
          </ac:spMkLst>
        </pc:spChg>
        <pc:spChg chg="del mod">
          <ac:chgData name="Jonas Fuhl" userId="676bc0b4cf3ae8f5" providerId="LiveId" clId="{1EE6C7CA-89DE-4F73-B2F8-6695F7D52F2C}" dt="2019-02-01T21:55:56.340" v="23818" actId="478"/>
          <ac:spMkLst>
            <pc:docMk/>
            <pc:sldMk cId="3528202114" sldId="287"/>
            <ac:spMk id="31" creationId="{8442BCEB-84B0-441A-8C15-6574963A93D6}"/>
          </ac:spMkLst>
        </pc:spChg>
        <pc:spChg chg="add mod">
          <ac:chgData name="Jonas Fuhl" userId="676bc0b4cf3ae8f5" providerId="LiveId" clId="{1EE6C7CA-89DE-4F73-B2F8-6695F7D52F2C}" dt="2019-02-01T21:56:14.142" v="23835" actId="1035"/>
          <ac:spMkLst>
            <pc:docMk/>
            <pc:sldMk cId="3528202114" sldId="287"/>
            <ac:spMk id="49" creationId="{1E45099B-9806-4644-A942-3378FFFC0451}"/>
          </ac:spMkLst>
        </pc:spChg>
        <pc:spChg chg="del mod">
          <ac:chgData name="Jonas Fuhl" userId="676bc0b4cf3ae8f5" providerId="LiveId" clId="{1EE6C7CA-89DE-4F73-B2F8-6695F7D52F2C}" dt="2019-02-01T21:52:08.050" v="23270" actId="478"/>
          <ac:spMkLst>
            <pc:docMk/>
            <pc:sldMk cId="3528202114" sldId="287"/>
            <ac:spMk id="50" creationId="{1F00ED46-107E-452F-B5E8-080F4C90BED7}"/>
          </ac:spMkLst>
        </pc:spChg>
        <pc:spChg chg="del">
          <ac:chgData name="Jonas Fuhl" userId="676bc0b4cf3ae8f5" providerId="LiveId" clId="{1EE6C7CA-89DE-4F73-B2F8-6695F7D52F2C}" dt="2019-02-01T21:52:09.900" v="23271" actId="478"/>
          <ac:spMkLst>
            <pc:docMk/>
            <pc:sldMk cId="3528202114" sldId="287"/>
            <ac:spMk id="51" creationId="{086D1C0C-EB60-4B5E-9251-514D4297F010}"/>
          </ac:spMkLst>
        </pc:spChg>
        <pc:spChg chg="del">
          <ac:chgData name="Jonas Fuhl" userId="676bc0b4cf3ae8f5" providerId="LiveId" clId="{1EE6C7CA-89DE-4F73-B2F8-6695F7D52F2C}" dt="2019-02-01T21:52:11.180" v="23272" actId="478"/>
          <ac:spMkLst>
            <pc:docMk/>
            <pc:sldMk cId="3528202114" sldId="287"/>
            <ac:spMk id="52" creationId="{7B96B653-13CE-4015-9033-CF450351E003}"/>
          </ac:spMkLst>
        </pc:spChg>
        <pc:spChg chg="del">
          <ac:chgData name="Jonas Fuhl" userId="676bc0b4cf3ae8f5" providerId="LiveId" clId="{1EE6C7CA-89DE-4F73-B2F8-6695F7D52F2C}" dt="2019-02-01T21:52:13.110" v="23273" actId="478"/>
          <ac:spMkLst>
            <pc:docMk/>
            <pc:sldMk cId="3528202114" sldId="287"/>
            <ac:spMk id="53" creationId="{D3591665-F8F6-4A3A-84B1-1F6335D17B9D}"/>
          </ac:spMkLst>
        </pc:spChg>
        <pc:spChg chg="add mod">
          <ac:chgData name="Jonas Fuhl" userId="676bc0b4cf3ae8f5" providerId="LiveId" clId="{1EE6C7CA-89DE-4F73-B2F8-6695F7D52F2C}" dt="2019-02-01T21:56:45.244" v="23846" actId="6549"/>
          <ac:spMkLst>
            <pc:docMk/>
            <pc:sldMk cId="3528202114" sldId="287"/>
            <ac:spMk id="54" creationId="{4AB76984-F57D-4144-8041-EBCE9A9AAEF9}"/>
          </ac:spMkLst>
        </pc:spChg>
        <pc:spChg chg="add mod">
          <ac:chgData name="Jonas Fuhl" userId="676bc0b4cf3ae8f5" providerId="LiveId" clId="{1EE6C7CA-89DE-4F73-B2F8-6695F7D52F2C}" dt="2019-02-01T21:56:48.260" v="23847" actId="571"/>
          <ac:spMkLst>
            <pc:docMk/>
            <pc:sldMk cId="3528202114" sldId="287"/>
            <ac:spMk id="58" creationId="{B1F72755-5570-4BAF-A33A-2E87008A4F75}"/>
          </ac:spMkLst>
        </pc:spChg>
        <pc:spChg chg="add mod">
          <ac:chgData name="Jonas Fuhl" userId="676bc0b4cf3ae8f5" providerId="LiveId" clId="{1EE6C7CA-89DE-4F73-B2F8-6695F7D52F2C}" dt="2019-02-01T21:56:51.523" v="23848" actId="571"/>
          <ac:spMkLst>
            <pc:docMk/>
            <pc:sldMk cId="3528202114" sldId="287"/>
            <ac:spMk id="59" creationId="{2CA8A608-6035-4B18-A8CA-74923E9E100D}"/>
          </ac:spMkLst>
        </pc:spChg>
        <pc:spChg chg="add mod">
          <ac:chgData name="Jonas Fuhl" userId="676bc0b4cf3ae8f5" providerId="LiveId" clId="{1EE6C7CA-89DE-4F73-B2F8-6695F7D52F2C}" dt="2019-02-01T21:56:57.009" v="23849" actId="571"/>
          <ac:spMkLst>
            <pc:docMk/>
            <pc:sldMk cId="3528202114" sldId="287"/>
            <ac:spMk id="60" creationId="{30692368-FF6E-4A21-8DEE-97864E39B4C1}"/>
          </ac:spMkLst>
        </pc:spChg>
        <pc:spChg chg="add mod">
          <ac:chgData name="Jonas Fuhl" userId="676bc0b4cf3ae8f5" providerId="LiveId" clId="{1EE6C7CA-89DE-4F73-B2F8-6695F7D52F2C}" dt="2019-02-01T21:57:00.859" v="23850" actId="571"/>
          <ac:spMkLst>
            <pc:docMk/>
            <pc:sldMk cId="3528202114" sldId="287"/>
            <ac:spMk id="61" creationId="{C0096D1C-AEEA-4630-AB18-96263E78FD79}"/>
          </ac:spMkLst>
        </pc:spChg>
        <pc:picChg chg="mod modCrop">
          <ac:chgData name="Jonas Fuhl" userId="676bc0b4cf3ae8f5" providerId="LiveId" clId="{1EE6C7CA-89DE-4F73-B2F8-6695F7D52F2C}" dt="2019-02-01T21:48:43.890" v="23238" actId="732"/>
          <ac:picMkLst>
            <pc:docMk/>
            <pc:sldMk cId="3528202114" sldId="287"/>
            <ac:picMk id="13" creationId="{2B0C2170-AA39-4E35-BA5D-2ABE8EAF47F2}"/>
          </ac:picMkLst>
        </pc:picChg>
        <pc:picChg chg="mod">
          <ac:chgData name="Jonas Fuhl" userId="676bc0b4cf3ae8f5" providerId="LiveId" clId="{1EE6C7CA-89DE-4F73-B2F8-6695F7D52F2C}" dt="2019-02-01T21:52:31.411" v="23278" actId="14100"/>
          <ac:picMkLst>
            <pc:docMk/>
            <pc:sldMk cId="3528202114" sldId="287"/>
            <ac:picMk id="32" creationId="{D8B7D5BD-DEB6-46D0-A22C-C955D6EBB9F9}"/>
          </ac:picMkLst>
        </pc:picChg>
      </pc:sldChg>
      <pc:sldChg chg="addSp delSp modSp add ord modAnim modNotesTx">
        <pc:chgData name="Jonas Fuhl" userId="676bc0b4cf3ae8f5" providerId="LiveId" clId="{1EE6C7CA-89DE-4F73-B2F8-6695F7D52F2C}" dt="2019-02-06T14:07:51.239" v="37115" actId="313"/>
        <pc:sldMkLst>
          <pc:docMk/>
          <pc:sldMk cId="3149338507" sldId="288"/>
        </pc:sldMkLst>
        <pc:spChg chg="mod">
          <ac:chgData name="Jonas Fuhl" userId="676bc0b4cf3ae8f5" providerId="LiveId" clId="{1EE6C7CA-89DE-4F73-B2F8-6695F7D52F2C}" dt="2019-02-05T18:30:00.547" v="31385"/>
          <ac:spMkLst>
            <pc:docMk/>
            <pc:sldMk cId="3149338507" sldId="288"/>
            <ac:spMk id="15" creationId="{62B85DFB-2539-44EF-AE15-569F5B28E39A}"/>
          </ac:spMkLst>
        </pc:spChg>
        <pc:spChg chg="del">
          <ac:chgData name="Jonas Fuhl" userId="676bc0b4cf3ae8f5" providerId="LiveId" clId="{1EE6C7CA-89DE-4F73-B2F8-6695F7D52F2C}" dt="2019-02-01T21:59:09.079" v="24009" actId="478"/>
          <ac:spMkLst>
            <pc:docMk/>
            <pc:sldMk cId="3149338507" sldId="288"/>
            <ac:spMk id="49" creationId="{1E45099B-9806-4644-A942-3378FFFC0451}"/>
          </ac:spMkLst>
        </pc:spChg>
        <pc:spChg chg="add mod">
          <ac:chgData name="Jonas Fuhl" userId="676bc0b4cf3ae8f5" providerId="LiveId" clId="{1EE6C7CA-89DE-4F73-B2F8-6695F7D52F2C}" dt="2019-02-01T22:01:10.589" v="24058" actId="164"/>
          <ac:spMkLst>
            <pc:docMk/>
            <pc:sldMk cId="3149338507" sldId="288"/>
            <ac:spMk id="50" creationId="{DCA22450-7003-4D74-AC85-40A1CE81DB94}"/>
          </ac:spMkLst>
        </pc:spChg>
        <pc:spChg chg="add mod">
          <ac:chgData name="Jonas Fuhl" userId="676bc0b4cf3ae8f5" providerId="LiveId" clId="{1EE6C7CA-89DE-4F73-B2F8-6695F7D52F2C}" dt="2019-02-01T22:01:10.589" v="24058" actId="164"/>
          <ac:spMkLst>
            <pc:docMk/>
            <pc:sldMk cId="3149338507" sldId="288"/>
            <ac:spMk id="51" creationId="{468B8561-0FA3-4F81-8B61-F342DAC36DFF}"/>
          </ac:spMkLst>
        </pc:spChg>
        <pc:spChg chg="add mod">
          <ac:chgData name="Jonas Fuhl" userId="676bc0b4cf3ae8f5" providerId="LiveId" clId="{1EE6C7CA-89DE-4F73-B2F8-6695F7D52F2C}" dt="2019-02-01T22:01:10.589" v="24058" actId="164"/>
          <ac:spMkLst>
            <pc:docMk/>
            <pc:sldMk cId="3149338507" sldId="288"/>
            <ac:spMk id="52" creationId="{697DE1F6-9B7B-4B3C-8596-4946E3611CF6}"/>
          </ac:spMkLst>
        </pc:spChg>
        <pc:spChg chg="add mod">
          <ac:chgData name="Jonas Fuhl" userId="676bc0b4cf3ae8f5" providerId="LiveId" clId="{1EE6C7CA-89DE-4F73-B2F8-6695F7D52F2C}" dt="2019-02-01T22:03:04.729" v="24196" actId="20577"/>
          <ac:spMkLst>
            <pc:docMk/>
            <pc:sldMk cId="3149338507" sldId="288"/>
            <ac:spMk id="53" creationId="{E14270B2-A6C2-4B30-A61E-FE9C05EBFC1B}"/>
          </ac:spMkLst>
        </pc:spChg>
        <pc:spChg chg="add mod">
          <ac:chgData name="Jonas Fuhl" userId="676bc0b4cf3ae8f5" providerId="LiveId" clId="{1EE6C7CA-89DE-4F73-B2F8-6695F7D52F2C}" dt="2019-02-01T22:03:06.879" v="24198" actId="20577"/>
          <ac:spMkLst>
            <pc:docMk/>
            <pc:sldMk cId="3149338507" sldId="288"/>
            <ac:spMk id="62" creationId="{1D8F355F-7053-40FD-95B9-D5D056B55EA2}"/>
          </ac:spMkLst>
        </pc:spChg>
        <pc:spChg chg="add mod">
          <ac:chgData name="Jonas Fuhl" userId="676bc0b4cf3ae8f5" providerId="LiveId" clId="{1EE6C7CA-89DE-4F73-B2F8-6695F7D52F2C}" dt="2019-02-01T22:03:09.319" v="24199" actId="20577"/>
          <ac:spMkLst>
            <pc:docMk/>
            <pc:sldMk cId="3149338507" sldId="288"/>
            <ac:spMk id="63" creationId="{9D1D525C-430A-46AE-9650-9077CB5ED915}"/>
          </ac:spMkLst>
        </pc:spChg>
        <pc:grpChg chg="add mod">
          <ac:chgData name="Jonas Fuhl" userId="676bc0b4cf3ae8f5" providerId="LiveId" clId="{1EE6C7CA-89DE-4F73-B2F8-6695F7D52F2C}" dt="2019-02-01T22:01:10.589" v="24058" actId="164"/>
          <ac:grpSpMkLst>
            <pc:docMk/>
            <pc:sldMk cId="3149338507" sldId="288"/>
            <ac:grpSpMk id="2" creationId="{4761FBCF-DC74-4566-A5A6-6FD885EB8CFC}"/>
          </ac:grpSpMkLst>
        </pc:grpChg>
        <pc:picChg chg="mod modCrop">
          <ac:chgData name="Jonas Fuhl" userId="676bc0b4cf3ae8f5" providerId="LiveId" clId="{1EE6C7CA-89DE-4F73-B2F8-6695F7D52F2C}" dt="2019-02-01T21:59:15.004" v="24010" actId="732"/>
          <ac:picMkLst>
            <pc:docMk/>
            <pc:sldMk cId="3149338507" sldId="288"/>
            <ac:picMk id="13" creationId="{2B0C2170-AA39-4E35-BA5D-2ABE8EAF47F2}"/>
          </ac:picMkLst>
        </pc:picChg>
      </pc:sldChg>
      <pc:sldChg chg="addSp delSp modSp add ord delAnim modAnim modNotesTx">
        <pc:chgData name="Jonas Fuhl" userId="676bc0b4cf3ae8f5" providerId="LiveId" clId="{1EE6C7CA-89DE-4F73-B2F8-6695F7D52F2C}" dt="2019-02-06T14:09:06.783" v="37118" actId="478"/>
        <pc:sldMkLst>
          <pc:docMk/>
          <pc:sldMk cId="900780968" sldId="289"/>
        </pc:sldMkLst>
        <pc:spChg chg="mod">
          <ac:chgData name="Jonas Fuhl" userId="676bc0b4cf3ae8f5" providerId="LiveId" clId="{1EE6C7CA-89DE-4F73-B2F8-6695F7D52F2C}" dt="2019-02-05T18:30:09.268" v="31397" actId="20577"/>
          <ac:spMkLst>
            <pc:docMk/>
            <pc:sldMk cId="900780968" sldId="289"/>
            <ac:spMk id="15" creationId="{62B85DFB-2539-44EF-AE15-569F5B28E39A}"/>
          </ac:spMkLst>
        </pc:spChg>
        <pc:spChg chg="mod">
          <ac:chgData name="Jonas Fuhl" userId="676bc0b4cf3ae8f5" providerId="LiveId" clId="{1EE6C7CA-89DE-4F73-B2F8-6695F7D52F2C}" dt="2019-02-01T22:05:23.019" v="24463" actId="6549"/>
          <ac:spMkLst>
            <pc:docMk/>
            <pc:sldMk cId="900780968" sldId="289"/>
            <ac:spMk id="45" creationId="{03C3F711-D81B-40B1-9D35-3987655940D8}"/>
          </ac:spMkLst>
        </pc:spChg>
        <pc:spChg chg="mod ord topLvl">
          <ac:chgData name="Jonas Fuhl" userId="676bc0b4cf3ae8f5" providerId="LiveId" clId="{1EE6C7CA-89DE-4F73-B2F8-6695F7D52F2C}" dt="2019-02-01T22:10:17.328" v="24539" actId="164"/>
          <ac:spMkLst>
            <pc:docMk/>
            <pc:sldMk cId="900780968" sldId="289"/>
            <ac:spMk id="50" creationId="{DCA22450-7003-4D74-AC85-40A1CE81DB94}"/>
          </ac:spMkLst>
        </pc:spChg>
        <pc:spChg chg="mod topLvl">
          <ac:chgData name="Jonas Fuhl" userId="676bc0b4cf3ae8f5" providerId="LiveId" clId="{1EE6C7CA-89DE-4F73-B2F8-6695F7D52F2C}" dt="2019-02-01T22:10:01.668" v="24535" actId="164"/>
          <ac:spMkLst>
            <pc:docMk/>
            <pc:sldMk cId="900780968" sldId="289"/>
            <ac:spMk id="51" creationId="{468B8561-0FA3-4F81-8B61-F342DAC36DFF}"/>
          </ac:spMkLst>
        </pc:spChg>
        <pc:spChg chg="mod ord topLvl">
          <ac:chgData name="Jonas Fuhl" userId="676bc0b4cf3ae8f5" providerId="LiveId" clId="{1EE6C7CA-89DE-4F73-B2F8-6695F7D52F2C}" dt="2019-02-01T22:10:09.428" v="24538" actId="164"/>
          <ac:spMkLst>
            <pc:docMk/>
            <pc:sldMk cId="900780968" sldId="289"/>
            <ac:spMk id="52" creationId="{697DE1F6-9B7B-4B3C-8596-4946E3611CF6}"/>
          </ac:spMkLst>
        </pc:spChg>
        <pc:spChg chg="del">
          <ac:chgData name="Jonas Fuhl" userId="676bc0b4cf3ae8f5" providerId="LiveId" clId="{1EE6C7CA-89DE-4F73-B2F8-6695F7D52F2C}" dt="2019-02-01T22:05:55.798" v="24477" actId="478"/>
          <ac:spMkLst>
            <pc:docMk/>
            <pc:sldMk cId="900780968" sldId="289"/>
            <ac:spMk id="53" creationId="{E14270B2-A6C2-4B30-A61E-FE9C05EBFC1B}"/>
          </ac:spMkLst>
        </pc:spChg>
        <pc:spChg chg="del">
          <ac:chgData name="Jonas Fuhl" userId="676bc0b4cf3ae8f5" providerId="LiveId" clId="{1EE6C7CA-89DE-4F73-B2F8-6695F7D52F2C}" dt="2019-02-01T22:05:50.739" v="24476" actId="478"/>
          <ac:spMkLst>
            <pc:docMk/>
            <pc:sldMk cId="900780968" sldId="289"/>
            <ac:spMk id="54" creationId="{4AB76984-F57D-4144-8041-EBCE9A9AAEF9}"/>
          </ac:spMkLst>
        </pc:spChg>
        <pc:spChg chg="del">
          <ac:chgData name="Jonas Fuhl" userId="676bc0b4cf3ae8f5" providerId="LiveId" clId="{1EE6C7CA-89DE-4F73-B2F8-6695F7D52F2C}" dt="2019-02-01T22:05:31.508" v="24467" actId="478"/>
          <ac:spMkLst>
            <pc:docMk/>
            <pc:sldMk cId="900780968" sldId="289"/>
            <ac:spMk id="55" creationId="{2A01AB55-63D2-4C96-928D-17B789307647}"/>
          </ac:spMkLst>
        </pc:spChg>
        <pc:spChg chg="del">
          <ac:chgData name="Jonas Fuhl" userId="676bc0b4cf3ae8f5" providerId="LiveId" clId="{1EE6C7CA-89DE-4F73-B2F8-6695F7D52F2C}" dt="2019-02-01T22:05:37.139" v="24470" actId="478"/>
          <ac:spMkLst>
            <pc:docMk/>
            <pc:sldMk cId="900780968" sldId="289"/>
            <ac:spMk id="56" creationId="{D63ECBCA-C4E8-42A9-BBC6-B943413CCCD2}"/>
          </ac:spMkLst>
        </pc:spChg>
        <pc:spChg chg="del">
          <ac:chgData name="Jonas Fuhl" userId="676bc0b4cf3ae8f5" providerId="LiveId" clId="{1EE6C7CA-89DE-4F73-B2F8-6695F7D52F2C}" dt="2019-02-01T22:05:38.698" v="24471" actId="478"/>
          <ac:spMkLst>
            <pc:docMk/>
            <pc:sldMk cId="900780968" sldId="289"/>
            <ac:spMk id="57" creationId="{683E07C9-065F-48BA-BAD0-208199491C09}"/>
          </ac:spMkLst>
        </pc:spChg>
        <pc:spChg chg="del">
          <ac:chgData name="Jonas Fuhl" userId="676bc0b4cf3ae8f5" providerId="LiveId" clId="{1EE6C7CA-89DE-4F73-B2F8-6695F7D52F2C}" dt="2019-02-01T22:05:50.739" v="24476" actId="478"/>
          <ac:spMkLst>
            <pc:docMk/>
            <pc:sldMk cId="900780968" sldId="289"/>
            <ac:spMk id="58" creationId="{B1F72755-5570-4BAF-A33A-2E87008A4F75}"/>
          </ac:spMkLst>
        </pc:spChg>
        <pc:spChg chg="del">
          <ac:chgData name="Jonas Fuhl" userId="676bc0b4cf3ae8f5" providerId="LiveId" clId="{1EE6C7CA-89DE-4F73-B2F8-6695F7D52F2C}" dt="2019-02-01T22:05:50.739" v="24476" actId="478"/>
          <ac:spMkLst>
            <pc:docMk/>
            <pc:sldMk cId="900780968" sldId="289"/>
            <ac:spMk id="59" creationId="{2CA8A608-6035-4B18-A8CA-74923E9E100D}"/>
          </ac:spMkLst>
        </pc:spChg>
        <pc:spChg chg="del">
          <ac:chgData name="Jonas Fuhl" userId="676bc0b4cf3ae8f5" providerId="LiveId" clId="{1EE6C7CA-89DE-4F73-B2F8-6695F7D52F2C}" dt="2019-02-01T22:05:50.739" v="24476" actId="478"/>
          <ac:spMkLst>
            <pc:docMk/>
            <pc:sldMk cId="900780968" sldId="289"/>
            <ac:spMk id="60" creationId="{30692368-FF6E-4A21-8DEE-97864E39B4C1}"/>
          </ac:spMkLst>
        </pc:spChg>
        <pc:spChg chg="del">
          <ac:chgData name="Jonas Fuhl" userId="676bc0b4cf3ae8f5" providerId="LiveId" clId="{1EE6C7CA-89DE-4F73-B2F8-6695F7D52F2C}" dt="2019-02-01T22:05:50.739" v="24476" actId="478"/>
          <ac:spMkLst>
            <pc:docMk/>
            <pc:sldMk cId="900780968" sldId="289"/>
            <ac:spMk id="61" creationId="{C0096D1C-AEEA-4630-AB18-96263E78FD79}"/>
          </ac:spMkLst>
        </pc:spChg>
        <pc:spChg chg="del">
          <ac:chgData name="Jonas Fuhl" userId="676bc0b4cf3ae8f5" providerId="LiveId" clId="{1EE6C7CA-89DE-4F73-B2F8-6695F7D52F2C}" dt="2019-02-01T22:05:55.798" v="24477" actId="478"/>
          <ac:spMkLst>
            <pc:docMk/>
            <pc:sldMk cId="900780968" sldId="289"/>
            <ac:spMk id="62" creationId="{1D8F355F-7053-40FD-95B9-D5D056B55EA2}"/>
          </ac:spMkLst>
        </pc:spChg>
        <pc:spChg chg="del">
          <ac:chgData name="Jonas Fuhl" userId="676bc0b4cf3ae8f5" providerId="LiveId" clId="{1EE6C7CA-89DE-4F73-B2F8-6695F7D52F2C}" dt="2019-02-01T22:05:55.798" v="24477" actId="478"/>
          <ac:spMkLst>
            <pc:docMk/>
            <pc:sldMk cId="900780968" sldId="289"/>
            <ac:spMk id="63" creationId="{9D1D525C-430A-46AE-9650-9077CB5ED915}"/>
          </ac:spMkLst>
        </pc:spChg>
        <pc:spChg chg="del">
          <ac:chgData name="Jonas Fuhl" userId="676bc0b4cf3ae8f5" providerId="LiveId" clId="{1EE6C7CA-89DE-4F73-B2F8-6695F7D52F2C}" dt="2019-02-01T22:05:40.378" v="24472" actId="478"/>
          <ac:spMkLst>
            <pc:docMk/>
            <pc:sldMk cId="900780968" sldId="289"/>
            <ac:spMk id="64" creationId="{47B375F1-D632-46BE-8C7E-3E4083638BD7}"/>
          </ac:spMkLst>
        </pc:spChg>
        <pc:spChg chg="del">
          <ac:chgData name="Jonas Fuhl" userId="676bc0b4cf3ae8f5" providerId="LiveId" clId="{1EE6C7CA-89DE-4F73-B2F8-6695F7D52F2C}" dt="2019-02-01T22:05:45.834" v="24475" actId="478"/>
          <ac:spMkLst>
            <pc:docMk/>
            <pc:sldMk cId="900780968" sldId="289"/>
            <ac:spMk id="65" creationId="{81153009-18AC-47AB-8FEF-ECFE249C72D5}"/>
          </ac:spMkLst>
        </pc:spChg>
        <pc:spChg chg="add mod ord">
          <ac:chgData name="Jonas Fuhl" userId="676bc0b4cf3ae8f5" providerId="LiveId" clId="{1EE6C7CA-89DE-4F73-B2F8-6695F7D52F2C}" dt="2019-02-01T22:19:00.647" v="24628" actId="164"/>
          <ac:spMkLst>
            <pc:docMk/>
            <pc:sldMk cId="900780968" sldId="289"/>
            <ac:spMk id="66" creationId="{B2DE565C-33E4-4684-A477-3F1A27E962CD}"/>
          </ac:spMkLst>
        </pc:spChg>
        <pc:spChg chg="add del mod">
          <ac:chgData name="Jonas Fuhl" userId="676bc0b4cf3ae8f5" providerId="LiveId" clId="{1EE6C7CA-89DE-4F73-B2F8-6695F7D52F2C}" dt="2019-02-01T22:26:34.756" v="24952" actId="478"/>
          <ac:spMkLst>
            <pc:docMk/>
            <pc:sldMk cId="900780968" sldId="289"/>
            <ac:spMk id="73" creationId="{DC10FBD1-152C-4186-AAF6-1B6FC9111004}"/>
          </ac:spMkLst>
        </pc:spChg>
        <pc:spChg chg="add del mod">
          <ac:chgData name="Jonas Fuhl" userId="676bc0b4cf3ae8f5" providerId="LiveId" clId="{1EE6C7CA-89DE-4F73-B2F8-6695F7D52F2C}" dt="2019-02-01T22:26:32.886" v="24951" actId="478"/>
          <ac:spMkLst>
            <pc:docMk/>
            <pc:sldMk cId="900780968" sldId="289"/>
            <ac:spMk id="74" creationId="{E6780DBA-D4B4-4DFC-8A2D-C85810B5F8CC}"/>
          </ac:spMkLst>
        </pc:spChg>
        <pc:spChg chg="add mod">
          <ac:chgData name="Jonas Fuhl" userId="676bc0b4cf3ae8f5" providerId="LiveId" clId="{1EE6C7CA-89DE-4F73-B2F8-6695F7D52F2C}" dt="2019-02-01T22:28:54.006" v="25065" actId="164"/>
          <ac:spMkLst>
            <pc:docMk/>
            <pc:sldMk cId="900780968" sldId="289"/>
            <ac:spMk id="75" creationId="{AD576B1A-2F1A-4EA2-9427-BF62A003AD4D}"/>
          </ac:spMkLst>
        </pc:spChg>
        <pc:spChg chg="add mod">
          <ac:chgData name="Jonas Fuhl" userId="676bc0b4cf3ae8f5" providerId="LiveId" clId="{1EE6C7CA-89DE-4F73-B2F8-6695F7D52F2C}" dt="2019-02-01T22:26:21.709" v="24945" actId="571"/>
          <ac:spMkLst>
            <pc:docMk/>
            <pc:sldMk cId="900780968" sldId="289"/>
            <ac:spMk id="77" creationId="{842B8CF7-497D-4492-A7A4-163854B7B3D0}"/>
          </ac:spMkLst>
        </pc:spChg>
        <pc:spChg chg="add mod">
          <ac:chgData name="Jonas Fuhl" userId="676bc0b4cf3ae8f5" providerId="LiveId" clId="{1EE6C7CA-89DE-4F73-B2F8-6695F7D52F2C}" dt="2019-02-01T22:26:24.636" v="24947" actId="571"/>
          <ac:spMkLst>
            <pc:docMk/>
            <pc:sldMk cId="900780968" sldId="289"/>
            <ac:spMk id="79" creationId="{7CE08CC0-BBFC-4B72-AD78-6A92234ED64B}"/>
          </ac:spMkLst>
        </pc:spChg>
        <pc:spChg chg="add mod">
          <ac:chgData name="Jonas Fuhl" userId="676bc0b4cf3ae8f5" providerId="LiveId" clId="{1EE6C7CA-89DE-4F73-B2F8-6695F7D52F2C}" dt="2019-02-01T22:28:54.006" v="25065" actId="164"/>
          <ac:spMkLst>
            <pc:docMk/>
            <pc:sldMk cId="900780968" sldId="289"/>
            <ac:spMk id="80" creationId="{EE615E33-E809-4A90-BF63-FF27AE0B5C62}"/>
          </ac:spMkLst>
        </pc:spChg>
        <pc:spChg chg="add mod">
          <ac:chgData name="Jonas Fuhl" userId="676bc0b4cf3ae8f5" providerId="LiveId" clId="{1EE6C7CA-89DE-4F73-B2F8-6695F7D52F2C}" dt="2019-02-01T22:28:54.006" v="25065" actId="164"/>
          <ac:spMkLst>
            <pc:docMk/>
            <pc:sldMk cId="900780968" sldId="289"/>
            <ac:spMk id="81" creationId="{E7BDFEBA-52F5-4D64-9F07-88B97FD3E5D7}"/>
          </ac:spMkLst>
        </pc:spChg>
        <pc:spChg chg="add mod">
          <ac:chgData name="Jonas Fuhl" userId="676bc0b4cf3ae8f5" providerId="LiveId" clId="{1EE6C7CA-89DE-4F73-B2F8-6695F7D52F2C}" dt="2019-02-01T22:28:54.006" v="25065" actId="164"/>
          <ac:spMkLst>
            <pc:docMk/>
            <pc:sldMk cId="900780968" sldId="289"/>
            <ac:spMk id="82" creationId="{01101AED-6994-4B8A-ACF7-34660F005A9C}"/>
          </ac:spMkLst>
        </pc:spChg>
        <pc:spChg chg="add mod">
          <ac:chgData name="Jonas Fuhl" userId="676bc0b4cf3ae8f5" providerId="LiveId" clId="{1EE6C7CA-89DE-4F73-B2F8-6695F7D52F2C}" dt="2019-02-01T22:28:54.006" v="25065" actId="164"/>
          <ac:spMkLst>
            <pc:docMk/>
            <pc:sldMk cId="900780968" sldId="289"/>
            <ac:spMk id="83" creationId="{12539F3A-3FFF-496C-87A8-EDF921B71EB8}"/>
          </ac:spMkLst>
        </pc:spChg>
        <pc:spChg chg="add mod">
          <ac:chgData name="Jonas Fuhl" userId="676bc0b4cf3ae8f5" providerId="LiveId" clId="{1EE6C7CA-89DE-4F73-B2F8-6695F7D52F2C}" dt="2019-02-01T22:28:54.006" v="25065" actId="164"/>
          <ac:spMkLst>
            <pc:docMk/>
            <pc:sldMk cId="900780968" sldId="289"/>
            <ac:spMk id="84" creationId="{350A0DB8-560D-4857-830E-A762004DE528}"/>
          </ac:spMkLst>
        </pc:spChg>
        <pc:spChg chg="add mod">
          <ac:chgData name="Jonas Fuhl" userId="676bc0b4cf3ae8f5" providerId="LiveId" clId="{1EE6C7CA-89DE-4F73-B2F8-6695F7D52F2C}" dt="2019-02-01T22:28:54.006" v="25065" actId="164"/>
          <ac:spMkLst>
            <pc:docMk/>
            <pc:sldMk cId="900780968" sldId="289"/>
            <ac:spMk id="85" creationId="{2E8E5B33-29D7-438C-B9DB-6B6B191EF1CA}"/>
          </ac:spMkLst>
        </pc:spChg>
        <pc:spChg chg="add mod">
          <ac:chgData name="Jonas Fuhl" userId="676bc0b4cf3ae8f5" providerId="LiveId" clId="{1EE6C7CA-89DE-4F73-B2F8-6695F7D52F2C}" dt="2019-02-01T22:28:54.006" v="25065" actId="164"/>
          <ac:spMkLst>
            <pc:docMk/>
            <pc:sldMk cId="900780968" sldId="289"/>
            <ac:spMk id="86" creationId="{C659743E-0FCD-4CFE-BF69-B311AC96B6CE}"/>
          </ac:spMkLst>
        </pc:spChg>
        <pc:spChg chg="add mod">
          <ac:chgData name="Jonas Fuhl" userId="676bc0b4cf3ae8f5" providerId="LiveId" clId="{1EE6C7CA-89DE-4F73-B2F8-6695F7D52F2C}" dt="2019-02-01T22:28:54.006" v="25065" actId="164"/>
          <ac:spMkLst>
            <pc:docMk/>
            <pc:sldMk cId="900780968" sldId="289"/>
            <ac:spMk id="87" creationId="{13A91849-6047-429D-BFEA-4B04D8E4BC36}"/>
          </ac:spMkLst>
        </pc:spChg>
        <pc:spChg chg="add mod">
          <ac:chgData name="Jonas Fuhl" userId="676bc0b4cf3ae8f5" providerId="LiveId" clId="{1EE6C7CA-89DE-4F73-B2F8-6695F7D52F2C}" dt="2019-02-01T22:28:54.006" v="25065" actId="164"/>
          <ac:spMkLst>
            <pc:docMk/>
            <pc:sldMk cId="900780968" sldId="289"/>
            <ac:spMk id="88" creationId="{11438FEE-E415-4796-9B70-B70418A0ABA6}"/>
          </ac:spMkLst>
        </pc:spChg>
        <pc:spChg chg="add mod">
          <ac:chgData name="Jonas Fuhl" userId="676bc0b4cf3ae8f5" providerId="LiveId" clId="{1EE6C7CA-89DE-4F73-B2F8-6695F7D52F2C}" dt="2019-02-01T22:30:58.586" v="25119" actId="20577"/>
          <ac:spMkLst>
            <pc:docMk/>
            <pc:sldMk cId="900780968" sldId="289"/>
            <ac:spMk id="89" creationId="{CC98B374-D8F2-4E88-8744-A9BFCC41095D}"/>
          </ac:spMkLst>
        </pc:spChg>
        <pc:spChg chg="add mod">
          <ac:chgData name="Jonas Fuhl" userId="676bc0b4cf3ae8f5" providerId="LiveId" clId="{1EE6C7CA-89DE-4F73-B2F8-6695F7D52F2C}" dt="2019-02-01T22:31:01.670" v="25121" actId="20577"/>
          <ac:spMkLst>
            <pc:docMk/>
            <pc:sldMk cId="900780968" sldId="289"/>
            <ac:spMk id="90" creationId="{795A15E1-4375-4069-BC70-EC12E9D60DA8}"/>
          </ac:spMkLst>
        </pc:spChg>
        <pc:spChg chg="add mod">
          <ac:chgData name="Jonas Fuhl" userId="676bc0b4cf3ae8f5" providerId="LiveId" clId="{1EE6C7CA-89DE-4F73-B2F8-6695F7D52F2C}" dt="2019-02-01T22:31:03.775" v="25123" actId="20577"/>
          <ac:spMkLst>
            <pc:docMk/>
            <pc:sldMk cId="900780968" sldId="289"/>
            <ac:spMk id="91" creationId="{FDDE3D60-8777-474F-AC2B-BBB2887AE80A}"/>
          </ac:spMkLst>
        </pc:spChg>
        <pc:spChg chg="add mod">
          <ac:chgData name="Jonas Fuhl" userId="676bc0b4cf3ae8f5" providerId="LiveId" clId="{1EE6C7CA-89DE-4F73-B2F8-6695F7D52F2C}" dt="2019-02-01T22:31:11.635" v="25125" actId="571"/>
          <ac:spMkLst>
            <pc:docMk/>
            <pc:sldMk cId="900780968" sldId="289"/>
            <ac:spMk id="93" creationId="{63678D5B-2410-4E64-B83A-B7F93C5C1234}"/>
          </ac:spMkLst>
        </pc:spChg>
        <pc:spChg chg="add del mod">
          <ac:chgData name="Jonas Fuhl" userId="676bc0b4cf3ae8f5" providerId="LiveId" clId="{1EE6C7CA-89DE-4F73-B2F8-6695F7D52F2C}" dt="2019-02-01T22:31:26.086" v="25128" actId="478"/>
          <ac:spMkLst>
            <pc:docMk/>
            <pc:sldMk cId="900780968" sldId="289"/>
            <ac:spMk id="94" creationId="{8B036D73-5583-4930-8C25-98BC6203FC10}"/>
          </ac:spMkLst>
        </pc:spChg>
        <pc:grpChg chg="del mod">
          <ac:chgData name="Jonas Fuhl" userId="676bc0b4cf3ae8f5" providerId="LiveId" clId="{1EE6C7CA-89DE-4F73-B2F8-6695F7D52F2C}" dt="2019-02-01T22:08:06.358" v="24504" actId="165"/>
          <ac:grpSpMkLst>
            <pc:docMk/>
            <pc:sldMk cId="900780968" sldId="289"/>
            <ac:grpSpMk id="2" creationId="{4761FBCF-DC74-4566-A5A6-6FD885EB8CFC}"/>
          </ac:grpSpMkLst>
        </pc:grpChg>
        <pc:grpChg chg="del">
          <ac:chgData name="Jonas Fuhl" userId="676bc0b4cf3ae8f5" providerId="LiveId" clId="{1EE6C7CA-89DE-4F73-B2F8-6695F7D52F2C}" dt="2019-02-01T22:05:24.439" v="24464" actId="478"/>
          <ac:grpSpMkLst>
            <pc:docMk/>
            <pc:sldMk cId="900780968" sldId="289"/>
            <ac:grpSpMk id="9" creationId="{E17DE714-5AB0-4ADA-9442-2A0EFDF70719}"/>
          </ac:grpSpMkLst>
        </pc:grpChg>
        <pc:grpChg chg="del">
          <ac:chgData name="Jonas Fuhl" userId="676bc0b4cf3ae8f5" providerId="LiveId" clId="{1EE6C7CA-89DE-4F73-B2F8-6695F7D52F2C}" dt="2019-02-01T22:05:21.779" v="24462" actId="478"/>
          <ac:grpSpMkLst>
            <pc:docMk/>
            <pc:sldMk cId="900780968" sldId="289"/>
            <ac:grpSpMk id="11" creationId="{0AC1DCA8-6FEC-4B49-994A-18E10825B93A}"/>
          </ac:grpSpMkLst>
        </pc:grpChg>
        <pc:grpChg chg="add mod">
          <ac:chgData name="Jonas Fuhl" userId="676bc0b4cf3ae8f5" providerId="LiveId" clId="{1EE6C7CA-89DE-4F73-B2F8-6695F7D52F2C}" dt="2019-02-01T22:31:11.635" v="25125" actId="571"/>
          <ac:grpSpMkLst>
            <pc:docMk/>
            <pc:sldMk cId="900780968" sldId="289"/>
            <ac:grpSpMk id="29" creationId="{434D24C8-E280-4AFE-9CD6-225364E85ABA}"/>
          </ac:grpSpMkLst>
        </pc:grpChg>
        <pc:grpChg chg="add mod">
          <ac:chgData name="Jonas Fuhl" userId="676bc0b4cf3ae8f5" providerId="LiveId" clId="{1EE6C7CA-89DE-4F73-B2F8-6695F7D52F2C}" dt="2019-02-01T22:10:35.398" v="24541" actId="465"/>
          <ac:grpSpMkLst>
            <pc:docMk/>
            <pc:sldMk cId="900780968" sldId="289"/>
            <ac:grpSpMk id="30" creationId="{8A175ECD-392D-4C7A-BFDC-AFFBE33210E0}"/>
          </ac:grpSpMkLst>
        </pc:grpChg>
        <pc:grpChg chg="add mod">
          <ac:chgData name="Jonas Fuhl" userId="676bc0b4cf3ae8f5" providerId="LiveId" clId="{1EE6C7CA-89DE-4F73-B2F8-6695F7D52F2C}" dt="2019-02-01T22:10:35.398" v="24541" actId="465"/>
          <ac:grpSpMkLst>
            <pc:docMk/>
            <pc:sldMk cId="900780968" sldId="289"/>
            <ac:grpSpMk id="31" creationId="{EDAEF8BD-534D-493D-8EBE-F03F6409D74B}"/>
          </ac:grpSpMkLst>
        </pc:grpChg>
        <pc:grpChg chg="add mod">
          <ac:chgData name="Jonas Fuhl" userId="676bc0b4cf3ae8f5" providerId="LiveId" clId="{1EE6C7CA-89DE-4F73-B2F8-6695F7D52F2C}" dt="2019-02-01T22:19:00.647" v="24628" actId="164"/>
          <ac:grpSpMkLst>
            <pc:docMk/>
            <pc:sldMk cId="900780968" sldId="289"/>
            <ac:grpSpMk id="72" creationId="{F5D354C0-2A3C-47FF-8286-D8EDB44CB4E4}"/>
          </ac:grpSpMkLst>
        </pc:grpChg>
        <pc:grpChg chg="add del mod">
          <ac:chgData name="Jonas Fuhl" userId="676bc0b4cf3ae8f5" providerId="LiveId" clId="{1EE6C7CA-89DE-4F73-B2F8-6695F7D52F2C}" dt="2019-02-06T14:09:06.783" v="37118" actId="478"/>
          <ac:grpSpMkLst>
            <pc:docMk/>
            <pc:sldMk cId="900780968" sldId="289"/>
            <ac:grpSpMk id="92" creationId="{9427BA0A-B47D-45B9-B966-F599B1398D8B}"/>
          </ac:grpSpMkLst>
        </pc:grpChg>
        <pc:picChg chg="mod">
          <ac:chgData name="Jonas Fuhl" userId="676bc0b4cf3ae8f5" providerId="LiveId" clId="{1EE6C7CA-89DE-4F73-B2F8-6695F7D52F2C}" dt="2019-02-01T22:10:01.668" v="24535" actId="164"/>
          <ac:picMkLst>
            <pc:docMk/>
            <pc:sldMk cId="900780968" sldId="289"/>
            <ac:picMk id="4" creationId="{4435BC8D-A7C2-4582-9CC2-B8F1051404EB}"/>
          </ac:picMkLst>
        </pc:picChg>
        <pc:picChg chg="add mod">
          <ac:chgData name="Jonas Fuhl" userId="676bc0b4cf3ae8f5" providerId="LiveId" clId="{1EE6C7CA-89DE-4F73-B2F8-6695F7D52F2C}" dt="2019-02-01T22:10:17.328" v="24539" actId="164"/>
          <ac:picMkLst>
            <pc:docMk/>
            <pc:sldMk cId="900780968" sldId="289"/>
            <ac:picMk id="5" creationId="{524542A5-5B15-4215-BF09-B5604784F594}"/>
          </ac:picMkLst>
        </pc:picChg>
        <pc:picChg chg="add del mod">
          <ac:chgData name="Jonas Fuhl" userId="676bc0b4cf3ae8f5" providerId="LiveId" clId="{1EE6C7CA-89DE-4F73-B2F8-6695F7D52F2C}" dt="2019-02-01T22:07:42.469" v="24494" actId="478"/>
          <ac:picMkLst>
            <pc:docMk/>
            <pc:sldMk cId="900780968" sldId="289"/>
            <ac:picMk id="12" creationId="{DBE94F1E-E46E-4617-8FA6-92DFB065B999}"/>
          </ac:picMkLst>
        </pc:picChg>
        <pc:picChg chg="add del mod">
          <ac:chgData name="Jonas Fuhl" userId="676bc0b4cf3ae8f5" providerId="LiveId" clId="{1EE6C7CA-89DE-4F73-B2F8-6695F7D52F2C}" dt="2019-02-01T22:26:37.856" v="24954" actId="1076"/>
          <ac:picMkLst>
            <pc:docMk/>
            <pc:sldMk cId="900780968" sldId="289"/>
            <ac:picMk id="13" creationId="{2B0C2170-AA39-4E35-BA5D-2ABE8EAF47F2}"/>
          </ac:picMkLst>
        </pc:picChg>
        <pc:picChg chg="add mod">
          <ac:chgData name="Jonas Fuhl" userId="676bc0b4cf3ae8f5" providerId="LiveId" clId="{1EE6C7CA-89DE-4F73-B2F8-6695F7D52F2C}" dt="2019-02-01T22:10:09.428" v="24538" actId="164"/>
          <ac:picMkLst>
            <pc:docMk/>
            <pc:sldMk cId="900780968" sldId="289"/>
            <ac:picMk id="28" creationId="{1A90BA0C-859F-4E66-9C38-0E3DA0B38557}"/>
          </ac:picMkLst>
        </pc:picChg>
        <pc:picChg chg="add mod">
          <ac:chgData name="Jonas Fuhl" userId="676bc0b4cf3ae8f5" providerId="LiveId" clId="{1EE6C7CA-89DE-4F73-B2F8-6695F7D52F2C}" dt="2019-02-01T22:26:21.709" v="24945" actId="571"/>
          <ac:picMkLst>
            <pc:docMk/>
            <pc:sldMk cId="900780968" sldId="289"/>
            <ac:picMk id="76" creationId="{06D54225-91EB-4B8E-ACE1-4ED4843428D9}"/>
          </ac:picMkLst>
        </pc:picChg>
        <pc:picChg chg="add mod">
          <ac:chgData name="Jonas Fuhl" userId="676bc0b4cf3ae8f5" providerId="LiveId" clId="{1EE6C7CA-89DE-4F73-B2F8-6695F7D52F2C}" dt="2019-02-01T22:26:24.636" v="24947" actId="571"/>
          <ac:picMkLst>
            <pc:docMk/>
            <pc:sldMk cId="900780968" sldId="289"/>
            <ac:picMk id="78" creationId="{8A0CA4E3-757A-47C5-A095-2E57B00070F9}"/>
          </ac:picMkLst>
        </pc:picChg>
        <pc:cxnChg chg="add mod ord">
          <ac:chgData name="Jonas Fuhl" userId="676bc0b4cf3ae8f5" providerId="LiveId" clId="{1EE6C7CA-89DE-4F73-B2F8-6695F7D52F2C}" dt="2019-02-01T22:19:00.647" v="24628" actId="164"/>
          <ac:cxnSpMkLst>
            <pc:docMk/>
            <pc:sldMk cId="900780968" sldId="289"/>
            <ac:cxnSpMk id="43" creationId="{3A95F47E-1825-4E8B-A515-61E6C996F08D}"/>
          </ac:cxnSpMkLst>
        </pc:cxnChg>
        <pc:cxnChg chg="add mod ord">
          <ac:chgData name="Jonas Fuhl" userId="676bc0b4cf3ae8f5" providerId="LiveId" clId="{1EE6C7CA-89DE-4F73-B2F8-6695F7D52F2C}" dt="2019-02-01T22:19:00.647" v="24628" actId="164"/>
          <ac:cxnSpMkLst>
            <pc:docMk/>
            <pc:sldMk cId="900780968" sldId="289"/>
            <ac:cxnSpMk id="67" creationId="{75028665-0309-4CAA-93BC-C0748F1A3932}"/>
          </ac:cxnSpMkLst>
        </pc:cxnChg>
        <pc:cxnChg chg="add mod ord">
          <ac:chgData name="Jonas Fuhl" userId="676bc0b4cf3ae8f5" providerId="LiveId" clId="{1EE6C7CA-89DE-4F73-B2F8-6695F7D52F2C}" dt="2019-02-01T22:19:00.647" v="24628" actId="164"/>
          <ac:cxnSpMkLst>
            <pc:docMk/>
            <pc:sldMk cId="900780968" sldId="289"/>
            <ac:cxnSpMk id="69" creationId="{CFE13085-02BB-4821-81A1-2D9E39824394}"/>
          </ac:cxnSpMkLst>
        </pc:cxnChg>
      </pc:sldChg>
      <pc:sldChg chg="addSp delSp modSp add ord modTransition delAnim modAnim modNotesTx">
        <pc:chgData name="Jonas Fuhl" userId="676bc0b4cf3ae8f5" providerId="LiveId" clId="{1EE6C7CA-89DE-4F73-B2F8-6695F7D52F2C}" dt="2019-02-06T14:09:54.891" v="37123" actId="6549"/>
        <pc:sldMkLst>
          <pc:docMk/>
          <pc:sldMk cId="2056351461" sldId="290"/>
        </pc:sldMkLst>
        <pc:spChg chg="add mod">
          <ac:chgData name="Jonas Fuhl" userId="676bc0b4cf3ae8f5" providerId="LiveId" clId="{1EE6C7CA-89DE-4F73-B2F8-6695F7D52F2C}" dt="2019-02-01T22:42:26.806" v="25669" actId="14100"/>
          <ac:spMkLst>
            <pc:docMk/>
            <pc:sldMk cId="2056351461" sldId="290"/>
            <ac:spMk id="2" creationId="{6295E3C0-5753-4269-BEE4-BFBDC5EBD36D}"/>
          </ac:spMkLst>
        </pc:spChg>
        <pc:spChg chg="add mod">
          <ac:chgData name="Jonas Fuhl" userId="676bc0b4cf3ae8f5" providerId="LiveId" clId="{1EE6C7CA-89DE-4F73-B2F8-6695F7D52F2C}" dt="2019-02-05T21:57:16.507" v="35719" actId="6549"/>
          <ac:spMkLst>
            <pc:docMk/>
            <pc:sldMk cId="2056351461" sldId="290"/>
            <ac:spMk id="3" creationId="{FEB8344B-FA71-4BB5-8849-D1D068F95C90}"/>
          </ac:spMkLst>
        </pc:spChg>
        <pc:spChg chg="add del mod ord">
          <ac:chgData name="Jonas Fuhl" userId="676bc0b4cf3ae8f5" providerId="LiveId" clId="{1EE6C7CA-89DE-4F73-B2F8-6695F7D52F2C}" dt="2019-02-01T22:47:54.399" v="25741" actId="478"/>
          <ac:spMkLst>
            <pc:docMk/>
            <pc:sldMk cId="2056351461" sldId="290"/>
            <ac:spMk id="11" creationId="{9473B68F-02E3-4F3C-A43D-E5971D86CE64}"/>
          </ac:spMkLst>
        </pc:spChg>
        <pc:spChg chg="mod">
          <ac:chgData name="Jonas Fuhl" userId="676bc0b4cf3ae8f5" providerId="LiveId" clId="{1EE6C7CA-89DE-4F73-B2F8-6695F7D52F2C}" dt="2019-02-05T18:30:12.627" v="31398"/>
          <ac:spMkLst>
            <pc:docMk/>
            <pc:sldMk cId="2056351461" sldId="290"/>
            <ac:spMk id="15" creationId="{62B85DFB-2539-44EF-AE15-569F5B28E39A}"/>
          </ac:spMkLst>
        </pc:spChg>
        <pc:spChg chg="add mod">
          <ac:chgData name="Jonas Fuhl" userId="676bc0b4cf3ae8f5" providerId="LiveId" clId="{1EE6C7CA-89DE-4F73-B2F8-6695F7D52F2C}" dt="2019-02-01T22:41:45.892" v="25661" actId="164"/>
          <ac:spMkLst>
            <pc:docMk/>
            <pc:sldMk cId="2056351461" sldId="290"/>
            <ac:spMk id="53" creationId="{24A47235-7A1A-4AB4-9B31-CB73811E2687}"/>
          </ac:spMkLst>
        </pc:spChg>
        <pc:spChg chg="add mod">
          <ac:chgData name="Jonas Fuhl" userId="676bc0b4cf3ae8f5" providerId="LiveId" clId="{1EE6C7CA-89DE-4F73-B2F8-6695F7D52F2C}" dt="2019-02-05T21:56:16.212" v="35715" actId="1076"/>
          <ac:spMkLst>
            <pc:docMk/>
            <pc:sldMk cId="2056351461" sldId="290"/>
            <ac:spMk id="57" creationId="{E36F58EE-DA09-4672-96B4-2C6BDA2478F9}"/>
          </ac:spMkLst>
        </pc:spChg>
        <pc:grpChg chg="add mod">
          <ac:chgData name="Jonas Fuhl" userId="676bc0b4cf3ae8f5" providerId="LiveId" clId="{1EE6C7CA-89DE-4F73-B2F8-6695F7D52F2C}" dt="2019-02-01T22:41:45.892" v="25661" actId="164"/>
          <ac:grpSpMkLst>
            <pc:docMk/>
            <pc:sldMk cId="2056351461" sldId="290"/>
            <ac:grpSpMk id="6" creationId="{1B124335-8AAE-4BDA-87C4-28A6F5B4F402}"/>
          </ac:grpSpMkLst>
        </pc:grpChg>
        <pc:grpChg chg="add mod">
          <ac:chgData name="Jonas Fuhl" userId="676bc0b4cf3ae8f5" providerId="LiveId" clId="{1EE6C7CA-89DE-4F73-B2F8-6695F7D52F2C}" dt="2019-02-04T10:33:52.333" v="27806" actId="14861"/>
          <ac:grpSpMkLst>
            <pc:docMk/>
            <pc:sldMk cId="2056351461" sldId="290"/>
            <ac:grpSpMk id="12" creationId="{877DA517-BB49-4F45-80CB-7F8DC134DF41}"/>
          </ac:grpSpMkLst>
        </pc:grpChg>
        <pc:grpChg chg="del">
          <ac:chgData name="Jonas Fuhl" userId="676bc0b4cf3ae8f5" providerId="LiveId" clId="{1EE6C7CA-89DE-4F73-B2F8-6695F7D52F2C}" dt="2019-02-01T22:31:38.276" v="25131" actId="478"/>
          <ac:grpSpMkLst>
            <pc:docMk/>
            <pc:sldMk cId="2056351461" sldId="290"/>
            <ac:grpSpMk id="29" creationId="{434D24C8-E280-4AFE-9CD6-225364E85ABA}"/>
          </ac:grpSpMkLst>
        </pc:grpChg>
        <pc:grpChg chg="del">
          <ac:chgData name="Jonas Fuhl" userId="676bc0b4cf3ae8f5" providerId="LiveId" clId="{1EE6C7CA-89DE-4F73-B2F8-6695F7D52F2C}" dt="2019-02-01T22:31:40.845" v="25132" actId="478"/>
          <ac:grpSpMkLst>
            <pc:docMk/>
            <pc:sldMk cId="2056351461" sldId="290"/>
            <ac:grpSpMk id="31" creationId="{EDAEF8BD-534D-493D-8EBE-F03F6409D74B}"/>
          </ac:grpSpMkLst>
        </pc:grpChg>
        <pc:grpChg chg="add">
          <ac:chgData name="Jonas Fuhl" userId="676bc0b4cf3ae8f5" providerId="LiveId" clId="{1EE6C7CA-89DE-4F73-B2F8-6695F7D52F2C}" dt="2019-02-01T22:31:55.825" v="25133"/>
          <ac:grpSpMkLst>
            <pc:docMk/>
            <pc:sldMk cId="2056351461" sldId="290"/>
            <ac:grpSpMk id="45" creationId="{FD10F65B-DC82-4AFB-929B-E351B51FAE70}"/>
          </ac:grpSpMkLst>
        </pc:grpChg>
        <pc:grpChg chg="del">
          <ac:chgData name="Jonas Fuhl" userId="676bc0b4cf3ae8f5" providerId="LiveId" clId="{1EE6C7CA-89DE-4F73-B2F8-6695F7D52F2C}" dt="2019-02-01T22:31:33.426" v="25130" actId="478"/>
          <ac:grpSpMkLst>
            <pc:docMk/>
            <pc:sldMk cId="2056351461" sldId="290"/>
            <ac:grpSpMk id="72" creationId="{F5D354C0-2A3C-47FF-8286-D8EDB44CB4E4}"/>
          </ac:grpSpMkLst>
        </pc:grpChg>
        <pc:picChg chg="add del mod ord">
          <ac:chgData name="Jonas Fuhl" userId="676bc0b4cf3ae8f5" providerId="LiveId" clId="{1EE6C7CA-89DE-4F73-B2F8-6695F7D52F2C}" dt="2019-02-01T22:47:50.737" v="25739" actId="478"/>
          <ac:picMkLst>
            <pc:docMk/>
            <pc:sldMk cId="2056351461" sldId="290"/>
            <ac:picMk id="59" creationId="{291B4244-71A2-4766-9949-209619FF8117}"/>
          </ac:picMkLst>
        </pc:picChg>
        <pc:cxnChg chg="add mod">
          <ac:chgData name="Jonas Fuhl" userId="676bc0b4cf3ae8f5" providerId="LiveId" clId="{1EE6C7CA-89DE-4F73-B2F8-6695F7D52F2C}" dt="2019-02-05T21:56:56.117" v="35716" actId="14861"/>
          <ac:cxnSpMkLst>
            <pc:docMk/>
            <pc:sldMk cId="2056351461" sldId="290"/>
            <ac:cxnSpMk id="8" creationId="{6E19A5F1-00D2-4229-983D-2BC12A423FB0}"/>
          </ac:cxnSpMkLst>
        </pc:cxnChg>
        <pc:cxnChg chg="mod">
          <ac:chgData name="Jonas Fuhl" userId="676bc0b4cf3ae8f5" providerId="LiveId" clId="{1EE6C7CA-89DE-4F73-B2F8-6695F7D52F2C}" dt="2019-02-01T22:31:33.426" v="25130" actId="478"/>
          <ac:cxnSpMkLst>
            <pc:docMk/>
            <pc:sldMk cId="2056351461" sldId="290"/>
            <ac:cxnSpMk id="43" creationId="{3A95F47E-1825-4E8B-A515-61E6C996F08D}"/>
          </ac:cxnSpMkLst>
        </pc:cxnChg>
        <pc:cxnChg chg="mod">
          <ac:chgData name="Jonas Fuhl" userId="676bc0b4cf3ae8f5" providerId="LiveId" clId="{1EE6C7CA-89DE-4F73-B2F8-6695F7D52F2C}" dt="2019-02-01T22:31:33.426" v="25130" actId="478"/>
          <ac:cxnSpMkLst>
            <pc:docMk/>
            <pc:sldMk cId="2056351461" sldId="290"/>
            <ac:cxnSpMk id="67" creationId="{75028665-0309-4CAA-93BC-C0748F1A3932}"/>
          </ac:cxnSpMkLst>
        </pc:cxnChg>
        <pc:cxnChg chg="mod">
          <ac:chgData name="Jonas Fuhl" userId="676bc0b4cf3ae8f5" providerId="LiveId" clId="{1EE6C7CA-89DE-4F73-B2F8-6695F7D52F2C}" dt="2019-02-01T22:31:33.426" v="25130" actId="478"/>
          <ac:cxnSpMkLst>
            <pc:docMk/>
            <pc:sldMk cId="2056351461" sldId="290"/>
            <ac:cxnSpMk id="69" creationId="{CFE13085-02BB-4821-81A1-2D9E39824394}"/>
          </ac:cxnSpMkLst>
        </pc:cxnChg>
      </pc:sldChg>
      <pc:sldChg chg="addSp delSp modSp add ord modTransition addAnim delAnim modAnim modNotesTx">
        <pc:chgData name="Jonas Fuhl" userId="676bc0b4cf3ae8f5" providerId="LiveId" clId="{1EE6C7CA-89DE-4F73-B2F8-6695F7D52F2C}" dt="2019-02-06T14:10:14.173" v="37149" actId="20577"/>
        <pc:sldMkLst>
          <pc:docMk/>
          <pc:sldMk cId="1681724772" sldId="292"/>
        </pc:sldMkLst>
        <pc:spChg chg="del">
          <ac:chgData name="Jonas Fuhl" userId="676bc0b4cf3ae8f5" providerId="LiveId" clId="{1EE6C7CA-89DE-4F73-B2F8-6695F7D52F2C}" dt="2019-02-01T22:51:35.418" v="26303" actId="478"/>
          <ac:spMkLst>
            <pc:docMk/>
            <pc:sldMk cId="1681724772" sldId="292"/>
            <ac:spMk id="2" creationId="{6295E3C0-5753-4269-BEE4-BFBDC5EBD36D}"/>
          </ac:spMkLst>
        </pc:spChg>
        <pc:spChg chg="mod">
          <ac:chgData name="Jonas Fuhl" userId="676bc0b4cf3ae8f5" providerId="LiveId" clId="{1EE6C7CA-89DE-4F73-B2F8-6695F7D52F2C}" dt="2019-02-05T18:30:15.799" v="31399"/>
          <ac:spMkLst>
            <pc:docMk/>
            <pc:sldMk cId="1681724772" sldId="292"/>
            <ac:spMk id="15" creationId="{62B85DFB-2539-44EF-AE15-569F5B28E39A}"/>
          </ac:spMkLst>
        </pc:spChg>
        <pc:spChg chg="add mod">
          <ac:chgData name="Jonas Fuhl" userId="676bc0b4cf3ae8f5" providerId="LiveId" clId="{1EE6C7CA-89DE-4F73-B2F8-6695F7D52F2C}" dt="2019-02-04T10:41:37.518" v="28481" actId="207"/>
          <ac:spMkLst>
            <pc:docMk/>
            <pc:sldMk cId="1681724772" sldId="292"/>
            <ac:spMk id="50" creationId="{391FB58C-C0CF-4E2F-BFB5-1A3F2C649FBF}"/>
          </ac:spMkLst>
        </pc:spChg>
        <pc:spChg chg="add del mod topLvl">
          <ac:chgData name="Jonas Fuhl" userId="676bc0b4cf3ae8f5" providerId="LiveId" clId="{1EE6C7CA-89DE-4F73-B2F8-6695F7D52F2C}" dt="2019-02-01T22:51:44.564" v="26306" actId="478"/>
          <ac:spMkLst>
            <pc:docMk/>
            <pc:sldMk cId="1681724772" sldId="292"/>
            <ac:spMk id="52" creationId="{697DE1F6-9B7B-4B3C-8596-4946E3611CF6}"/>
          </ac:spMkLst>
        </pc:spChg>
        <pc:spChg chg="add del">
          <ac:chgData name="Jonas Fuhl" userId="676bc0b4cf3ae8f5" providerId="LiveId" clId="{1EE6C7CA-89DE-4F73-B2F8-6695F7D52F2C}" dt="2019-02-01T22:51:32.272" v="26301" actId="478"/>
          <ac:spMkLst>
            <pc:docMk/>
            <pc:sldMk cId="1681724772" sldId="292"/>
            <ac:spMk id="57" creationId="{E36F58EE-DA09-4672-96B4-2C6BDA2478F9}"/>
          </ac:spMkLst>
        </pc:spChg>
        <pc:grpChg chg="del">
          <ac:chgData name="Jonas Fuhl" userId="676bc0b4cf3ae8f5" providerId="LiveId" clId="{1EE6C7CA-89DE-4F73-B2F8-6695F7D52F2C}" dt="2019-02-01T22:52:21.662" v="26316" actId="478"/>
          <ac:grpSpMkLst>
            <pc:docMk/>
            <pc:sldMk cId="1681724772" sldId="292"/>
            <ac:grpSpMk id="6" creationId="{1B124335-8AAE-4BDA-87C4-28A6F5B4F402}"/>
          </ac:grpSpMkLst>
        </pc:grpChg>
        <pc:grpChg chg="add del">
          <ac:chgData name="Jonas Fuhl" userId="676bc0b4cf3ae8f5" providerId="LiveId" clId="{1EE6C7CA-89DE-4F73-B2F8-6695F7D52F2C}" dt="2019-02-01T22:51:44.564" v="26306" actId="478"/>
          <ac:grpSpMkLst>
            <pc:docMk/>
            <pc:sldMk cId="1681724772" sldId="292"/>
            <ac:grpSpMk id="30" creationId="{8A175ECD-392D-4C7A-BFDC-AFFBE33210E0}"/>
          </ac:grpSpMkLst>
        </pc:grpChg>
        <pc:grpChg chg="del">
          <ac:chgData name="Jonas Fuhl" userId="676bc0b4cf3ae8f5" providerId="LiveId" clId="{1EE6C7CA-89DE-4F73-B2F8-6695F7D52F2C}" dt="2019-02-01T22:51:53.032" v="26308" actId="478"/>
          <ac:grpSpMkLst>
            <pc:docMk/>
            <pc:sldMk cId="1681724772" sldId="292"/>
            <ac:grpSpMk id="45" creationId="{FD10F65B-DC82-4AFB-929B-E351B51FAE70}"/>
          </ac:grpSpMkLst>
        </pc:grpChg>
        <pc:grpChg chg="del">
          <ac:chgData name="Jonas Fuhl" userId="676bc0b4cf3ae8f5" providerId="LiveId" clId="{1EE6C7CA-89DE-4F73-B2F8-6695F7D52F2C}" dt="2019-02-01T22:51:46.746" v="26307" actId="478"/>
          <ac:grpSpMkLst>
            <pc:docMk/>
            <pc:sldMk cId="1681724772" sldId="292"/>
            <ac:grpSpMk id="92" creationId="{9427BA0A-B47D-45B9-B966-F599B1398D8B}"/>
          </ac:grpSpMkLst>
        </pc:grpChg>
        <pc:picChg chg="add mod">
          <ac:chgData name="Jonas Fuhl" userId="676bc0b4cf3ae8f5" providerId="LiveId" clId="{1EE6C7CA-89DE-4F73-B2F8-6695F7D52F2C}" dt="2019-02-04T10:34:15.934" v="27809" actId="14861"/>
          <ac:picMkLst>
            <pc:docMk/>
            <pc:sldMk cId="1681724772" sldId="292"/>
            <ac:picMk id="9" creationId="{49EAEF1B-7623-427A-BD5E-8C2883061968}"/>
          </ac:picMkLst>
        </pc:picChg>
        <pc:picChg chg="del">
          <ac:chgData name="Jonas Fuhl" userId="676bc0b4cf3ae8f5" providerId="LiveId" clId="{1EE6C7CA-89DE-4F73-B2F8-6695F7D52F2C}" dt="2019-02-01T22:51:30.497" v="26300" actId="478"/>
          <ac:picMkLst>
            <pc:docMk/>
            <pc:sldMk cId="1681724772" sldId="292"/>
            <ac:picMk id="13" creationId="{2B0C2170-AA39-4E35-BA5D-2ABE8EAF47F2}"/>
          </ac:picMkLst>
        </pc:picChg>
        <pc:picChg chg="mod topLvl">
          <ac:chgData name="Jonas Fuhl" userId="676bc0b4cf3ae8f5" providerId="LiveId" clId="{1EE6C7CA-89DE-4F73-B2F8-6695F7D52F2C}" dt="2019-02-04T10:34:12.451" v="27808" actId="14861"/>
          <ac:picMkLst>
            <pc:docMk/>
            <pc:sldMk cId="1681724772" sldId="292"/>
            <ac:picMk id="28" creationId="{1A90BA0C-859F-4E66-9C38-0E3DA0B38557}"/>
          </ac:picMkLst>
        </pc:picChg>
        <pc:picChg chg="del">
          <ac:chgData name="Jonas Fuhl" userId="676bc0b4cf3ae8f5" providerId="LiveId" clId="{1EE6C7CA-89DE-4F73-B2F8-6695F7D52F2C}" dt="2019-02-01T22:51:33.282" v="26302" actId="478"/>
          <ac:picMkLst>
            <pc:docMk/>
            <pc:sldMk cId="1681724772" sldId="292"/>
            <ac:picMk id="32" creationId="{D8B7D5BD-DEB6-46D0-A22C-C955D6EBB9F9}"/>
          </ac:picMkLst>
        </pc:picChg>
        <pc:cxnChg chg="add del mod">
          <ac:chgData name="Jonas Fuhl" userId="676bc0b4cf3ae8f5" providerId="LiveId" clId="{1EE6C7CA-89DE-4F73-B2F8-6695F7D52F2C}" dt="2019-02-04T10:33:58.538" v="27807" actId="14861"/>
          <ac:cxnSpMkLst>
            <pc:docMk/>
            <pc:sldMk cId="1681724772" sldId="292"/>
            <ac:cxnSpMk id="8" creationId="{6E19A5F1-00D2-4229-983D-2BC12A423FB0}"/>
          </ac:cxnSpMkLst>
        </pc:cxnChg>
        <pc:cxnChg chg="add mod">
          <ac:chgData name="Jonas Fuhl" userId="676bc0b4cf3ae8f5" providerId="LiveId" clId="{1EE6C7CA-89DE-4F73-B2F8-6695F7D52F2C}" dt="2019-02-04T10:33:58.538" v="27807" actId="14861"/>
          <ac:cxnSpMkLst>
            <pc:docMk/>
            <pc:sldMk cId="1681724772" sldId="292"/>
            <ac:cxnSpMk id="49" creationId="{200B09A1-9BCD-43B6-ADDA-67130B7E5CF1}"/>
          </ac:cxnSpMkLst>
        </pc:cxnChg>
      </pc:sldChg>
      <pc:sldChg chg="addSp delSp modSp add ord modTransition modAnim modNotesTx">
        <pc:chgData name="Jonas Fuhl" userId="676bc0b4cf3ae8f5" providerId="LiveId" clId="{1EE6C7CA-89DE-4F73-B2F8-6695F7D52F2C}" dt="2019-02-06T14:14:10.601" v="37516"/>
        <pc:sldMkLst>
          <pc:docMk/>
          <pc:sldMk cId="2748953252" sldId="294"/>
        </pc:sldMkLst>
        <pc:spChg chg="mod">
          <ac:chgData name="Jonas Fuhl" userId="676bc0b4cf3ae8f5" providerId="LiveId" clId="{1EE6C7CA-89DE-4F73-B2F8-6695F7D52F2C}" dt="2019-02-05T18:30:18.239" v="31400"/>
          <ac:spMkLst>
            <pc:docMk/>
            <pc:sldMk cId="2748953252" sldId="294"/>
            <ac:spMk id="15" creationId="{62B85DFB-2539-44EF-AE15-569F5B28E39A}"/>
          </ac:spMkLst>
        </pc:spChg>
        <pc:graphicFrameChg chg="add mod">
          <ac:chgData name="Jonas Fuhl" userId="676bc0b4cf3ae8f5" providerId="LiveId" clId="{1EE6C7CA-89DE-4F73-B2F8-6695F7D52F2C}" dt="2019-02-01T23:07:35.899" v="26712"/>
          <ac:graphicFrameMkLst>
            <pc:docMk/>
            <pc:sldMk cId="2748953252" sldId="294"/>
            <ac:graphicFrameMk id="10" creationId="{DBF80164-D4AD-44BF-8E50-8697D034CA09}"/>
          </ac:graphicFrameMkLst>
        </pc:graphicFrameChg>
        <pc:picChg chg="mod modCrop">
          <ac:chgData name="Jonas Fuhl" userId="676bc0b4cf3ae8f5" providerId="LiveId" clId="{1EE6C7CA-89DE-4F73-B2F8-6695F7D52F2C}" dt="2019-02-01T23:16:30.618" v="27117" actId="1076"/>
          <ac:picMkLst>
            <pc:docMk/>
            <pc:sldMk cId="2748953252" sldId="294"/>
            <ac:picMk id="13" creationId="{2B0C2170-AA39-4E35-BA5D-2ABE8EAF47F2}"/>
          </ac:picMkLst>
        </pc:picChg>
        <pc:cxnChg chg="add mod">
          <ac:chgData name="Jonas Fuhl" userId="676bc0b4cf3ae8f5" providerId="LiveId" clId="{1EE6C7CA-89DE-4F73-B2F8-6695F7D52F2C}" dt="2019-02-01T23:13:44.684" v="27099" actId="1582"/>
          <ac:cxnSpMkLst>
            <pc:docMk/>
            <pc:sldMk cId="2748953252" sldId="294"/>
            <ac:cxnSpMk id="17" creationId="{48A68A63-23FA-4C0B-AF6E-8A53C82AE4BA}"/>
          </ac:cxnSpMkLst>
        </pc:cxnChg>
        <pc:cxnChg chg="add mod">
          <ac:chgData name="Jonas Fuhl" userId="676bc0b4cf3ae8f5" providerId="LiveId" clId="{1EE6C7CA-89DE-4F73-B2F8-6695F7D52F2C}" dt="2019-02-01T23:14:03.601" v="27103" actId="14100"/>
          <ac:cxnSpMkLst>
            <pc:docMk/>
            <pc:sldMk cId="2748953252" sldId="294"/>
            <ac:cxnSpMk id="58" creationId="{CA038F32-D3C1-43F1-8E80-0A29FA8975C9}"/>
          </ac:cxnSpMkLst>
        </pc:cxnChg>
        <pc:cxnChg chg="add del mod">
          <ac:chgData name="Jonas Fuhl" userId="676bc0b4cf3ae8f5" providerId="LiveId" clId="{1EE6C7CA-89DE-4F73-B2F8-6695F7D52F2C}" dt="2019-02-01T23:14:57.971" v="27106" actId="478"/>
          <ac:cxnSpMkLst>
            <pc:docMk/>
            <pc:sldMk cId="2748953252" sldId="294"/>
            <ac:cxnSpMk id="61" creationId="{FC4A9F2D-FB69-4C87-B266-A350C16293C6}"/>
          </ac:cxnSpMkLst>
        </pc:cxnChg>
        <pc:cxnChg chg="add mod">
          <ac:chgData name="Jonas Fuhl" userId="676bc0b4cf3ae8f5" providerId="LiveId" clId="{1EE6C7CA-89DE-4F73-B2F8-6695F7D52F2C}" dt="2019-02-01T23:16:11.233" v="27108" actId="14100"/>
          <ac:cxnSpMkLst>
            <pc:docMk/>
            <pc:sldMk cId="2748953252" sldId="294"/>
            <ac:cxnSpMk id="63" creationId="{C888F46E-A2BB-4606-B13B-0D395AE52C95}"/>
          </ac:cxnSpMkLst>
        </pc:cxnChg>
        <pc:cxnChg chg="add mod">
          <ac:chgData name="Jonas Fuhl" userId="676bc0b4cf3ae8f5" providerId="LiveId" clId="{1EE6C7CA-89DE-4F73-B2F8-6695F7D52F2C}" dt="2019-02-01T23:16:20.442" v="27111" actId="14100"/>
          <ac:cxnSpMkLst>
            <pc:docMk/>
            <pc:sldMk cId="2748953252" sldId="294"/>
            <ac:cxnSpMk id="66" creationId="{681ACC26-CAA3-4B72-9829-97283E5205BE}"/>
          </ac:cxnSpMkLst>
        </pc:cxnChg>
        <pc:cxnChg chg="add mod">
          <ac:chgData name="Jonas Fuhl" userId="676bc0b4cf3ae8f5" providerId="LiveId" clId="{1EE6C7CA-89DE-4F73-B2F8-6695F7D52F2C}" dt="2019-02-01T23:16:26.877" v="27114" actId="14100"/>
          <ac:cxnSpMkLst>
            <pc:docMk/>
            <pc:sldMk cId="2748953252" sldId="294"/>
            <ac:cxnSpMk id="68" creationId="{8084692A-1C46-4C67-8D2D-698D45A60DB4}"/>
          </ac:cxnSpMkLst>
        </pc:cxnChg>
        <pc:cxnChg chg="add mod">
          <ac:chgData name="Jonas Fuhl" userId="676bc0b4cf3ae8f5" providerId="LiveId" clId="{1EE6C7CA-89DE-4F73-B2F8-6695F7D52F2C}" dt="2019-02-01T23:16:41.465" v="27119" actId="14100"/>
          <ac:cxnSpMkLst>
            <pc:docMk/>
            <pc:sldMk cId="2748953252" sldId="294"/>
            <ac:cxnSpMk id="71" creationId="{545B34C3-AB24-4C4F-B496-4B2525E785BD}"/>
          </ac:cxnSpMkLst>
        </pc:cxnChg>
      </pc:sldChg>
      <pc:sldChg chg="addSp delSp modSp add addAnim delAnim modAnim addCm delCm modCm modNotesTx">
        <pc:chgData name="Jonas Fuhl" userId="676bc0b4cf3ae8f5" providerId="LiveId" clId="{1EE6C7CA-89DE-4F73-B2F8-6695F7D52F2C}" dt="2019-02-06T11:48:46.701" v="36109" actId="29295"/>
        <pc:sldMkLst>
          <pc:docMk/>
          <pc:sldMk cId="3254386503" sldId="299"/>
        </pc:sldMkLst>
        <pc:spChg chg="add del mod">
          <ac:chgData name="Jonas Fuhl" userId="676bc0b4cf3ae8f5" providerId="LiveId" clId="{1EE6C7CA-89DE-4F73-B2F8-6695F7D52F2C}" dt="2019-02-06T11:47:08.130" v="36028" actId="478"/>
          <ac:spMkLst>
            <pc:docMk/>
            <pc:sldMk cId="3254386503" sldId="299"/>
            <ac:spMk id="4" creationId="{989F3AFE-CE95-455B-9E72-69B48ED4085A}"/>
          </ac:spMkLst>
        </pc:spChg>
        <pc:spChg chg="add mod">
          <ac:chgData name="Jonas Fuhl" userId="676bc0b4cf3ae8f5" providerId="LiveId" clId="{1EE6C7CA-89DE-4F73-B2F8-6695F7D52F2C}" dt="2019-02-05T16:51:19.977" v="30991" actId="1076"/>
          <ac:spMkLst>
            <pc:docMk/>
            <pc:sldMk cId="3254386503" sldId="299"/>
            <ac:spMk id="5" creationId="{351CF814-E253-4A72-85A8-3316C8715898}"/>
          </ac:spMkLst>
        </pc:spChg>
        <pc:spChg chg="del">
          <ac:chgData name="Jonas Fuhl" userId="676bc0b4cf3ae8f5" providerId="LiveId" clId="{1EE6C7CA-89DE-4F73-B2F8-6695F7D52F2C}" dt="2019-02-04T10:17:36.086" v="27359" actId="478"/>
          <ac:spMkLst>
            <pc:docMk/>
            <pc:sldMk cId="3254386503" sldId="299"/>
            <ac:spMk id="7" creationId="{D9374DA6-6181-42B4-A5BA-F218D75EF704}"/>
          </ac:spMkLst>
        </pc:spChg>
        <pc:spChg chg="mod">
          <ac:chgData name="Jonas Fuhl" userId="676bc0b4cf3ae8f5" providerId="LiveId" clId="{1EE6C7CA-89DE-4F73-B2F8-6695F7D52F2C}" dt="2019-02-04T10:51:38.438" v="29089" actId="14100"/>
          <ac:spMkLst>
            <pc:docMk/>
            <pc:sldMk cId="3254386503" sldId="299"/>
            <ac:spMk id="15" creationId="{62B85DFB-2539-44EF-AE15-569F5B28E39A}"/>
          </ac:spMkLst>
        </pc:spChg>
        <pc:spChg chg="del mod">
          <ac:chgData name="Jonas Fuhl" userId="676bc0b4cf3ae8f5" providerId="LiveId" clId="{1EE6C7CA-89DE-4F73-B2F8-6695F7D52F2C}" dt="2019-02-05T18:38:15.737" v="31640" actId="478"/>
          <ac:spMkLst>
            <pc:docMk/>
            <pc:sldMk cId="3254386503" sldId="299"/>
            <ac:spMk id="29" creationId="{2747ACA1-43CE-42CA-8FBE-BE17BCF07D7A}"/>
          </ac:spMkLst>
        </pc:spChg>
        <pc:picChg chg="add mod modCrop">
          <ac:chgData name="Jonas Fuhl" userId="676bc0b4cf3ae8f5" providerId="LiveId" clId="{1EE6C7CA-89DE-4F73-B2F8-6695F7D52F2C}" dt="2019-02-06T11:48:46.701" v="36109" actId="29295"/>
          <ac:picMkLst>
            <pc:docMk/>
            <pc:sldMk cId="3254386503" sldId="299"/>
            <ac:picMk id="3" creationId="{B6BAED79-ADCC-4196-8BCF-33EA9CDF3111}"/>
          </ac:picMkLst>
        </pc:picChg>
        <pc:picChg chg="add del mod">
          <ac:chgData name="Jonas Fuhl" userId="676bc0b4cf3ae8f5" providerId="LiveId" clId="{1EE6C7CA-89DE-4F73-B2F8-6695F7D52F2C}" dt="2019-02-04T10:53:11.067" v="29174" actId="478"/>
          <ac:picMkLst>
            <pc:docMk/>
            <pc:sldMk cId="3254386503" sldId="299"/>
            <ac:picMk id="3" creationId="{DD399B83-7FF8-4DD8-8D08-9A83EF28E62F}"/>
          </ac:picMkLst>
        </pc:picChg>
        <pc:picChg chg="del">
          <ac:chgData name="Jonas Fuhl" userId="676bc0b4cf3ae8f5" providerId="LiveId" clId="{1EE6C7CA-89DE-4F73-B2F8-6695F7D52F2C}" dt="2019-02-04T10:05:42.456" v="27299" actId="478"/>
          <ac:picMkLst>
            <pc:docMk/>
            <pc:sldMk cId="3254386503" sldId="299"/>
            <ac:picMk id="6" creationId="{B02EC259-067D-4811-B295-B3BD93DF7AA2}"/>
          </ac:picMkLst>
        </pc:picChg>
        <pc:picChg chg="add del mod modCrop">
          <ac:chgData name="Jonas Fuhl" userId="676bc0b4cf3ae8f5" providerId="LiveId" clId="{1EE6C7CA-89DE-4F73-B2F8-6695F7D52F2C}" dt="2019-02-05T18:34:41.794" v="31549" actId="478"/>
          <ac:picMkLst>
            <pc:docMk/>
            <pc:sldMk cId="3254386503" sldId="299"/>
            <ac:picMk id="7" creationId="{25B31F87-2496-4677-8AE9-33F0C74E0264}"/>
          </ac:picMkLst>
        </pc:picChg>
        <pc:picChg chg="add del mod modCrop">
          <ac:chgData name="Jonas Fuhl" userId="676bc0b4cf3ae8f5" providerId="LiveId" clId="{1EE6C7CA-89DE-4F73-B2F8-6695F7D52F2C}" dt="2019-02-05T18:35:32.128" v="31562" actId="478"/>
          <ac:picMkLst>
            <pc:docMk/>
            <pc:sldMk cId="3254386503" sldId="299"/>
            <ac:picMk id="9" creationId="{9C37A309-3BBA-4E17-BB22-902049F39E65}"/>
          </ac:picMkLst>
        </pc:picChg>
        <pc:picChg chg="add mod ord modCrop">
          <ac:chgData name="Jonas Fuhl" userId="676bc0b4cf3ae8f5" providerId="LiveId" clId="{1EE6C7CA-89DE-4F73-B2F8-6695F7D52F2C}" dt="2019-02-05T18:36:44.737" v="31602" actId="167"/>
          <ac:picMkLst>
            <pc:docMk/>
            <pc:sldMk cId="3254386503" sldId="299"/>
            <ac:picMk id="11" creationId="{5C7D30CD-5EC1-47B5-B7C3-4A9BC0D8C817}"/>
          </ac:picMkLst>
        </pc:picChg>
        <pc:picChg chg="add del mod">
          <ac:chgData name="Jonas Fuhl" userId="676bc0b4cf3ae8f5" providerId="LiveId" clId="{1EE6C7CA-89DE-4F73-B2F8-6695F7D52F2C}" dt="2019-02-04T10:17:30.355" v="27355" actId="478"/>
          <ac:picMkLst>
            <pc:docMk/>
            <pc:sldMk cId="3254386503" sldId="299"/>
            <ac:picMk id="18" creationId="{B770C689-DA50-4FE4-842A-FFB0C54CF63C}"/>
          </ac:picMkLst>
        </pc:picChg>
        <pc:picChg chg="add mod ord modCrop">
          <ac:chgData name="Jonas Fuhl" userId="676bc0b4cf3ae8f5" providerId="LiveId" clId="{1EE6C7CA-89DE-4F73-B2F8-6695F7D52F2C}" dt="2019-02-05T18:38:01.786" v="31635" actId="167"/>
          <ac:picMkLst>
            <pc:docMk/>
            <pc:sldMk cId="3254386503" sldId="299"/>
            <ac:picMk id="30" creationId="{E715E4FE-47FD-4F8B-874E-40F0B8772505}"/>
          </ac:picMkLst>
        </pc:picChg>
      </pc:sldChg>
      <pc:sldChg chg="addSp delSp modSp add ord addAnim delAnim modAnim addCm delCm modCm modNotesTx">
        <pc:chgData name="Jonas Fuhl" userId="676bc0b4cf3ae8f5" providerId="LiveId" clId="{1EE6C7CA-89DE-4F73-B2F8-6695F7D52F2C}" dt="2019-02-06T14:15:04.675" v="37534" actId="20577"/>
        <pc:sldMkLst>
          <pc:docMk/>
          <pc:sldMk cId="3336152171" sldId="300"/>
        </pc:sldMkLst>
        <pc:spChg chg="add mod">
          <ac:chgData name="Jonas Fuhl" userId="676bc0b4cf3ae8f5" providerId="LiveId" clId="{1EE6C7CA-89DE-4F73-B2F8-6695F7D52F2C}" dt="2019-02-05T21:59:28.993" v="35745" actId="20577"/>
          <ac:spMkLst>
            <pc:docMk/>
            <pc:sldMk cId="3336152171" sldId="300"/>
            <ac:spMk id="2" creationId="{2B2B8F00-F41F-4A8A-8B96-4C59A536D431}"/>
          </ac:spMkLst>
        </pc:spChg>
        <pc:spChg chg="add mod">
          <ac:chgData name="Jonas Fuhl" userId="676bc0b4cf3ae8f5" providerId="LiveId" clId="{1EE6C7CA-89DE-4F73-B2F8-6695F7D52F2C}" dt="2019-02-04T10:36:19.927" v="27817" actId="1076"/>
          <ac:spMkLst>
            <pc:docMk/>
            <pc:sldMk cId="3336152171" sldId="300"/>
            <ac:spMk id="7" creationId="{D4DEC1E2-3C56-41B7-AD69-0E4FD58B8765}"/>
          </ac:spMkLst>
        </pc:spChg>
        <pc:spChg chg="mod">
          <ac:chgData name="Jonas Fuhl" userId="676bc0b4cf3ae8f5" providerId="LiveId" clId="{1EE6C7CA-89DE-4F73-B2F8-6695F7D52F2C}" dt="2019-02-05T18:30:35.539" v="31440" actId="20577"/>
          <ac:spMkLst>
            <pc:docMk/>
            <pc:sldMk cId="3336152171" sldId="300"/>
            <ac:spMk id="15" creationId="{62B85DFB-2539-44EF-AE15-569F5B28E39A}"/>
          </ac:spMkLst>
        </pc:spChg>
        <pc:spChg chg="add mod">
          <ac:chgData name="Jonas Fuhl" userId="676bc0b4cf3ae8f5" providerId="LiveId" clId="{1EE6C7CA-89DE-4F73-B2F8-6695F7D52F2C}" dt="2019-02-04T10:42:01.708" v="28486" actId="571"/>
          <ac:spMkLst>
            <pc:docMk/>
            <pc:sldMk cId="3336152171" sldId="300"/>
            <ac:spMk id="30" creationId="{F8398464-4EAB-4A65-95B0-577019750945}"/>
          </ac:spMkLst>
        </pc:spChg>
        <pc:spChg chg="mod">
          <ac:chgData name="Jonas Fuhl" userId="676bc0b4cf3ae8f5" providerId="LiveId" clId="{1EE6C7CA-89DE-4F73-B2F8-6695F7D52F2C}" dt="2019-02-04T10:41:58.607" v="28485" actId="1582"/>
          <ac:spMkLst>
            <pc:docMk/>
            <pc:sldMk cId="3336152171" sldId="300"/>
            <ac:spMk id="50" creationId="{391FB58C-C0CF-4E2F-BFB5-1A3F2C649FBF}"/>
          </ac:spMkLst>
        </pc:spChg>
        <pc:picChg chg="mod">
          <ac:chgData name="Jonas Fuhl" userId="676bc0b4cf3ae8f5" providerId="LiveId" clId="{1EE6C7CA-89DE-4F73-B2F8-6695F7D52F2C}" dt="2019-02-04T10:34:26.507" v="27810" actId="14861"/>
          <ac:picMkLst>
            <pc:docMk/>
            <pc:sldMk cId="3336152171" sldId="300"/>
            <ac:picMk id="9" creationId="{49EAEF1B-7623-427A-BD5E-8C2883061968}"/>
          </ac:picMkLst>
        </pc:picChg>
        <pc:picChg chg="add del mod">
          <ac:chgData name="Jonas Fuhl" userId="676bc0b4cf3ae8f5" providerId="LiveId" clId="{1EE6C7CA-89DE-4F73-B2F8-6695F7D52F2C}" dt="2019-02-04T10:34:26.507" v="27810" actId="14861"/>
          <ac:picMkLst>
            <pc:docMk/>
            <pc:sldMk cId="3336152171" sldId="300"/>
            <ac:picMk id="28" creationId="{1A90BA0C-859F-4E66-9C38-0E3DA0B38557}"/>
          </ac:picMkLst>
        </pc:picChg>
        <pc:cxnChg chg="mod">
          <ac:chgData name="Jonas Fuhl" userId="676bc0b4cf3ae8f5" providerId="LiveId" clId="{1EE6C7CA-89DE-4F73-B2F8-6695F7D52F2C}" dt="2019-02-04T10:34:26.507" v="27810" actId="14861"/>
          <ac:cxnSpMkLst>
            <pc:docMk/>
            <pc:sldMk cId="3336152171" sldId="300"/>
            <ac:cxnSpMk id="8" creationId="{6E19A5F1-00D2-4229-983D-2BC12A423FB0}"/>
          </ac:cxnSpMkLst>
        </pc:cxnChg>
        <pc:cxnChg chg="add mod">
          <ac:chgData name="Jonas Fuhl" userId="676bc0b4cf3ae8f5" providerId="LiveId" clId="{1EE6C7CA-89DE-4F73-B2F8-6695F7D52F2C}" dt="2019-02-04T10:36:34.463" v="27820" actId="14100"/>
          <ac:cxnSpMkLst>
            <pc:docMk/>
            <pc:sldMk cId="3336152171" sldId="300"/>
            <ac:cxnSpMk id="29" creationId="{7D7EB487-C53E-475E-AB2E-ECF94D6AB676}"/>
          </ac:cxnSpMkLst>
        </pc:cxnChg>
        <pc:cxnChg chg="mod">
          <ac:chgData name="Jonas Fuhl" userId="676bc0b4cf3ae8f5" providerId="LiveId" clId="{1EE6C7CA-89DE-4F73-B2F8-6695F7D52F2C}" dt="2019-02-04T10:34:26.507" v="27810" actId="14861"/>
          <ac:cxnSpMkLst>
            <pc:docMk/>
            <pc:sldMk cId="3336152171" sldId="300"/>
            <ac:cxnSpMk id="49" creationId="{200B09A1-9BCD-43B6-ADDA-67130B7E5CF1}"/>
          </ac:cxnSpMkLst>
        </pc:cxnChg>
      </pc:sldChg>
      <pc:sldChg chg="addSp delSp modSp add delAnim modAnim addCm delCm modCm modNotesTx">
        <pc:chgData name="Jonas Fuhl" userId="676bc0b4cf3ae8f5" providerId="LiveId" clId="{1EE6C7CA-89DE-4F73-B2F8-6695F7D52F2C}" dt="2019-02-05T18:30:44.635" v="31449" actId="20577"/>
        <pc:sldMkLst>
          <pc:docMk/>
          <pc:sldMk cId="3560604255" sldId="301"/>
        </pc:sldMkLst>
        <pc:spChg chg="del">
          <ac:chgData name="Jonas Fuhl" userId="676bc0b4cf3ae8f5" providerId="LiveId" clId="{1EE6C7CA-89DE-4F73-B2F8-6695F7D52F2C}" dt="2019-02-04T10:43:49.102" v="28593" actId="478"/>
          <ac:spMkLst>
            <pc:docMk/>
            <pc:sldMk cId="3560604255" sldId="301"/>
            <ac:spMk id="2" creationId="{2B2B8F00-F41F-4A8A-8B96-4C59A536D431}"/>
          </ac:spMkLst>
        </pc:spChg>
        <pc:spChg chg="add mod">
          <ac:chgData name="Jonas Fuhl" userId="676bc0b4cf3ae8f5" providerId="LiveId" clId="{1EE6C7CA-89DE-4F73-B2F8-6695F7D52F2C}" dt="2019-02-05T15:33:42.064" v="30401" actId="113"/>
          <ac:spMkLst>
            <pc:docMk/>
            <pc:sldMk cId="3560604255" sldId="301"/>
            <ac:spMk id="3" creationId="{5EDDFE56-4F20-4F6C-9B49-0D878EAB46CF}"/>
          </ac:spMkLst>
        </pc:spChg>
        <pc:spChg chg="del">
          <ac:chgData name="Jonas Fuhl" userId="676bc0b4cf3ae8f5" providerId="LiveId" clId="{1EE6C7CA-89DE-4F73-B2F8-6695F7D52F2C}" dt="2019-02-04T10:43:49.102" v="28593" actId="478"/>
          <ac:spMkLst>
            <pc:docMk/>
            <pc:sldMk cId="3560604255" sldId="301"/>
            <ac:spMk id="7" creationId="{D4DEC1E2-3C56-41B7-AD69-0E4FD58B8765}"/>
          </ac:spMkLst>
        </pc:spChg>
        <pc:spChg chg="add mod">
          <ac:chgData name="Jonas Fuhl" userId="676bc0b4cf3ae8f5" providerId="LiveId" clId="{1EE6C7CA-89DE-4F73-B2F8-6695F7D52F2C}" dt="2019-02-05T15:42:28.396" v="30442" actId="164"/>
          <ac:spMkLst>
            <pc:docMk/>
            <pc:sldMk cId="3560604255" sldId="301"/>
            <ac:spMk id="10" creationId="{487F4439-8CC6-4931-BC67-73C728400784}"/>
          </ac:spMkLst>
        </pc:spChg>
        <pc:spChg chg="mod">
          <ac:chgData name="Jonas Fuhl" userId="676bc0b4cf3ae8f5" providerId="LiveId" clId="{1EE6C7CA-89DE-4F73-B2F8-6695F7D52F2C}" dt="2019-02-05T18:30:44.635" v="31449" actId="20577"/>
          <ac:spMkLst>
            <pc:docMk/>
            <pc:sldMk cId="3560604255" sldId="301"/>
            <ac:spMk id="15" creationId="{62B85DFB-2539-44EF-AE15-569F5B28E39A}"/>
          </ac:spMkLst>
        </pc:spChg>
        <pc:spChg chg="add del mod">
          <ac:chgData name="Jonas Fuhl" userId="676bc0b4cf3ae8f5" providerId="LiveId" clId="{1EE6C7CA-89DE-4F73-B2F8-6695F7D52F2C}" dt="2019-02-05T15:39:36.550" v="30419" actId="478"/>
          <ac:spMkLst>
            <pc:docMk/>
            <pc:sldMk cId="3560604255" sldId="301"/>
            <ac:spMk id="17" creationId="{444AC2DE-B84D-436B-8D3B-E6C66EED6E25}"/>
          </ac:spMkLst>
        </pc:spChg>
        <pc:spChg chg="del">
          <ac:chgData name="Jonas Fuhl" userId="676bc0b4cf3ae8f5" providerId="LiveId" clId="{1EE6C7CA-89DE-4F73-B2F8-6695F7D52F2C}" dt="2019-02-04T10:43:49.102" v="28593" actId="478"/>
          <ac:spMkLst>
            <pc:docMk/>
            <pc:sldMk cId="3560604255" sldId="301"/>
            <ac:spMk id="50" creationId="{391FB58C-C0CF-4E2F-BFB5-1A3F2C649FBF}"/>
          </ac:spMkLst>
        </pc:spChg>
        <pc:grpChg chg="add mod">
          <ac:chgData name="Jonas Fuhl" userId="676bc0b4cf3ae8f5" providerId="LiveId" clId="{1EE6C7CA-89DE-4F73-B2F8-6695F7D52F2C}" dt="2019-02-05T15:42:28.396" v="30442" actId="164"/>
          <ac:grpSpMkLst>
            <pc:docMk/>
            <pc:sldMk cId="3560604255" sldId="301"/>
            <ac:grpSpMk id="13" creationId="{C4457884-DD4C-4FDE-8B9F-5CBF012BA2EA}"/>
          </ac:grpSpMkLst>
        </pc:grpChg>
        <pc:graphicFrameChg chg="add mod modGraphic">
          <ac:chgData name="Jonas Fuhl" userId="676bc0b4cf3ae8f5" providerId="LiveId" clId="{1EE6C7CA-89DE-4F73-B2F8-6695F7D52F2C}" dt="2019-02-05T15:40:57.335" v="30441" actId="14734"/>
          <ac:graphicFrameMkLst>
            <pc:docMk/>
            <pc:sldMk cId="3560604255" sldId="301"/>
            <ac:graphicFrameMk id="2" creationId="{3F5A5C87-CB07-4DBA-B24E-70E080F5C153}"/>
          </ac:graphicFrameMkLst>
        </pc:graphicFrameChg>
        <pc:picChg chg="add del mod">
          <ac:chgData name="Jonas Fuhl" userId="676bc0b4cf3ae8f5" providerId="LiveId" clId="{1EE6C7CA-89DE-4F73-B2F8-6695F7D52F2C}" dt="2019-02-05T15:39:08.862" v="30410" actId="478"/>
          <ac:picMkLst>
            <pc:docMk/>
            <pc:sldMk cId="3560604255" sldId="301"/>
            <ac:picMk id="5" creationId="{5072D4CC-DEEC-4B4A-9067-237BB5809182}"/>
          </ac:picMkLst>
        </pc:picChg>
        <pc:picChg chg="add del mod">
          <ac:chgData name="Jonas Fuhl" userId="676bc0b4cf3ae8f5" providerId="LiveId" clId="{1EE6C7CA-89DE-4F73-B2F8-6695F7D52F2C}" dt="2019-02-05T15:39:18.518" v="30413" actId="478"/>
          <ac:picMkLst>
            <pc:docMk/>
            <pc:sldMk cId="3560604255" sldId="301"/>
            <ac:picMk id="7" creationId="{6739C726-F266-4C88-A72D-16B8F63E14CB}"/>
          </ac:picMkLst>
        </pc:picChg>
        <pc:picChg chg="del">
          <ac:chgData name="Jonas Fuhl" userId="676bc0b4cf3ae8f5" providerId="LiveId" clId="{1EE6C7CA-89DE-4F73-B2F8-6695F7D52F2C}" dt="2019-02-04T10:43:50.171" v="28594" actId="478"/>
          <ac:picMkLst>
            <pc:docMk/>
            <pc:sldMk cId="3560604255" sldId="301"/>
            <ac:picMk id="9" creationId="{49EAEF1B-7623-427A-BD5E-8C2883061968}"/>
          </ac:picMkLst>
        </pc:picChg>
        <pc:picChg chg="add del mod">
          <ac:chgData name="Jonas Fuhl" userId="676bc0b4cf3ae8f5" providerId="LiveId" clId="{1EE6C7CA-89DE-4F73-B2F8-6695F7D52F2C}" dt="2019-02-05T15:40:14.951" v="30425" actId="478"/>
          <ac:picMkLst>
            <pc:docMk/>
            <pc:sldMk cId="3560604255" sldId="301"/>
            <ac:picMk id="9" creationId="{9C5C0EBB-2E2D-4542-80F6-EE836A1F0C20}"/>
          </ac:picMkLst>
        </pc:picChg>
        <pc:picChg chg="add mod">
          <ac:chgData name="Jonas Fuhl" userId="676bc0b4cf3ae8f5" providerId="LiveId" clId="{1EE6C7CA-89DE-4F73-B2F8-6695F7D52F2C}" dt="2019-02-05T15:42:28.396" v="30442" actId="164"/>
          <ac:picMkLst>
            <pc:docMk/>
            <pc:sldMk cId="3560604255" sldId="301"/>
            <ac:picMk id="12" creationId="{24923A68-91DC-4BFB-8F5F-0E61A26727E2}"/>
          </ac:picMkLst>
        </pc:picChg>
        <pc:picChg chg="del">
          <ac:chgData name="Jonas Fuhl" userId="676bc0b4cf3ae8f5" providerId="LiveId" clId="{1EE6C7CA-89DE-4F73-B2F8-6695F7D52F2C}" dt="2019-02-04T10:43:46.220" v="28592" actId="478"/>
          <ac:picMkLst>
            <pc:docMk/>
            <pc:sldMk cId="3560604255" sldId="301"/>
            <ac:picMk id="28" creationId="{1A90BA0C-859F-4E66-9C38-0E3DA0B38557}"/>
          </ac:picMkLst>
        </pc:picChg>
        <pc:cxnChg chg="del">
          <ac:chgData name="Jonas Fuhl" userId="676bc0b4cf3ae8f5" providerId="LiveId" clId="{1EE6C7CA-89DE-4F73-B2F8-6695F7D52F2C}" dt="2019-02-04T10:43:49.102" v="28593" actId="478"/>
          <ac:cxnSpMkLst>
            <pc:docMk/>
            <pc:sldMk cId="3560604255" sldId="301"/>
            <ac:cxnSpMk id="8" creationId="{6E19A5F1-00D2-4229-983D-2BC12A423FB0}"/>
          </ac:cxnSpMkLst>
        </pc:cxnChg>
        <pc:cxnChg chg="del">
          <ac:chgData name="Jonas Fuhl" userId="676bc0b4cf3ae8f5" providerId="LiveId" clId="{1EE6C7CA-89DE-4F73-B2F8-6695F7D52F2C}" dt="2019-02-04T10:43:49.102" v="28593" actId="478"/>
          <ac:cxnSpMkLst>
            <pc:docMk/>
            <pc:sldMk cId="3560604255" sldId="301"/>
            <ac:cxnSpMk id="29" creationId="{7D7EB487-C53E-475E-AB2E-ECF94D6AB676}"/>
          </ac:cxnSpMkLst>
        </pc:cxnChg>
        <pc:cxnChg chg="del">
          <ac:chgData name="Jonas Fuhl" userId="676bc0b4cf3ae8f5" providerId="LiveId" clId="{1EE6C7CA-89DE-4F73-B2F8-6695F7D52F2C}" dt="2019-02-04T10:43:49.102" v="28593" actId="478"/>
          <ac:cxnSpMkLst>
            <pc:docMk/>
            <pc:sldMk cId="3560604255" sldId="301"/>
            <ac:cxnSpMk id="49" creationId="{200B09A1-9BCD-43B6-ADDA-67130B7E5CF1}"/>
          </ac:cxnSpMkLst>
        </pc:cxnChg>
      </pc:sldChg>
      <pc:sldChg chg="addSp delSp modSp add del delAnim addCm delCm modCm modNotesTx">
        <pc:chgData name="Jonas Fuhl" userId="676bc0b4cf3ae8f5" providerId="LiveId" clId="{1EE6C7CA-89DE-4F73-B2F8-6695F7D52F2C}" dt="2019-02-06T14:18:09.025" v="38081" actId="20577"/>
        <pc:sldMkLst>
          <pc:docMk/>
          <pc:sldMk cId="365219219" sldId="302"/>
        </pc:sldMkLst>
        <pc:spChg chg="del">
          <ac:chgData name="Jonas Fuhl" userId="676bc0b4cf3ae8f5" providerId="LiveId" clId="{1EE6C7CA-89DE-4F73-B2F8-6695F7D52F2C}" dt="2019-02-04T10:52:48.632" v="29169" actId="478"/>
          <ac:spMkLst>
            <pc:docMk/>
            <pc:sldMk cId="365219219" sldId="302"/>
            <ac:spMk id="4" creationId="{989F3AFE-CE95-455B-9E72-69B48ED4085A}"/>
          </ac:spMkLst>
        </pc:spChg>
        <pc:spChg chg="mod">
          <ac:chgData name="Jonas Fuhl" userId="676bc0b4cf3ae8f5" providerId="LiveId" clId="{1EE6C7CA-89DE-4F73-B2F8-6695F7D52F2C}" dt="2019-02-05T18:22:17.983" v="31299" actId="5793"/>
          <ac:spMkLst>
            <pc:docMk/>
            <pc:sldMk cId="365219219" sldId="302"/>
            <ac:spMk id="15" creationId="{62B85DFB-2539-44EF-AE15-569F5B28E39A}"/>
          </ac:spMkLst>
        </pc:spChg>
        <pc:spChg chg="add mod">
          <ac:chgData name="Jonas Fuhl" userId="676bc0b4cf3ae8f5" providerId="LiveId" clId="{1EE6C7CA-89DE-4F73-B2F8-6695F7D52F2C}" dt="2019-02-06T14:17:33.117" v="37940" actId="20577"/>
          <ac:spMkLst>
            <pc:docMk/>
            <pc:sldMk cId="365219219" sldId="302"/>
            <ac:spMk id="16" creationId="{EFA1E854-5484-406B-80FB-E569F960A9AD}"/>
          </ac:spMkLst>
        </pc:spChg>
        <pc:spChg chg="del">
          <ac:chgData name="Jonas Fuhl" userId="676bc0b4cf3ae8f5" providerId="LiveId" clId="{1EE6C7CA-89DE-4F73-B2F8-6695F7D52F2C}" dt="2019-02-06T14:16:43.998" v="37841" actId="478"/>
          <ac:spMkLst>
            <pc:docMk/>
            <pc:sldMk cId="365219219" sldId="302"/>
            <ac:spMk id="29" creationId="{2747ACA1-43CE-42CA-8FBE-BE17BCF07D7A}"/>
          </ac:spMkLst>
        </pc:spChg>
        <pc:picChg chg="del">
          <ac:chgData name="Jonas Fuhl" userId="676bc0b4cf3ae8f5" providerId="LiveId" clId="{1EE6C7CA-89DE-4F73-B2F8-6695F7D52F2C}" dt="2019-02-04T10:52:47.323" v="29168" actId="478"/>
          <ac:picMkLst>
            <pc:docMk/>
            <pc:sldMk cId="365219219" sldId="302"/>
            <ac:picMk id="3" creationId="{DD399B83-7FF8-4DD8-8D08-9A83EF28E62F}"/>
          </ac:picMkLst>
        </pc:picChg>
        <pc:cxnChg chg="add mod">
          <ac:chgData name="Jonas Fuhl" userId="676bc0b4cf3ae8f5" providerId="LiveId" clId="{1EE6C7CA-89DE-4F73-B2F8-6695F7D52F2C}" dt="2019-02-05T21:37:07.927" v="35288" actId="14100"/>
          <ac:cxnSpMkLst>
            <pc:docMk/>
            <pc:sldMk cId="365219219" sldId="302"/>
            <ac:cxnSpMk id="3" creationId="{8CF38586-811B-4C95-BE27-2AF88F053CEA}"/>
          </ac:cxnSpMkLst>
        </pc:cxnChg>
      </pc:sldChg>
      <pc:sldChg chg="delSp add del addCm delCm modCm">
        <pc:chgData name="Jonas Fuhl" userId="676bc0b4cf3ae8f5" providerId="LiveId" clId="{1EE6C7CA-89DE-4F73-B2F8-6695F7D52F2C}" dt="2019-02-05T18:48:43.940" v="31719" actId="2696"/>
        <pc:sldMkLst>
          <pc:docMk/>
          <pc:sldMk cId="3499822988" sldId="303"/>
        </pc:sldMkLst>
        <pc:picChg chg="del">
          <ac:chgData name="Jonas Fuhl" userId="676bc0b4cf3ae8f5" providerId="LiveId" clId="{1EE6C7CA-89DE-4F73-B2F8-6695F7D52F2C}" dt="2019-02-05T18:48:26.523" v="31718" actId="478"/>
          <ac:picMkLst>
            <pc:docMk/>
            <pc:sldMk cId="3499822988" sldId="303"/>
            <ac:picMk id="3" creationId="{DD399B83-7FF8-4DD8-8D08-9A83EF28E62F}"/>
          </ac:picMkLst>
        </pc:picChg>
      </pc:sldChg>
      <pc:sldChg chg="addSp delSp modSp add delAnim">
        <pc:chgData name="Jonas Fuhl" userId="676bc0b4cf3ae8f5" providerId="LiveId" clId="{1EE6C7CA-89DE-4F73-B2F8-6695F7D52F2C}" dt="2019-02-05T18:30:49.230" v="31450"/>
        <pc:sldMkLst>
          <pc:docMk/>
          <pc:sldMk cId="3389112314" sldId="304"/>
        </pc:sldMkLst>
        <pc:spChg chg="del">
          <ac:chgData name="Jonas Fuhl" userId="676bc0b4cf3ae8f5" providerId="LiveId" clId="{1EE6C7CA-89DE-4F73-B2F8-6695F7D52F2C}" dt="2019-02-05T15:47:29.703" v="30448" actId="478"/>
          <ac:spMkLst>
            <pc:docMk/>
            <pc:sldMk cId="3389112314" sldId="304"/>
            <ac:spMk id="3" creationId="{5EDDFE56-4F20-4F6C-9B49-0D878EAB46CF}"/>
          </ac:spMkLst>
        </pc:spChg>
        <pc:spChg chg="mod">
          <ac:chgData name="Jonas Fuhl" userId="676bc0b4cf3ae8f5" providerId="LiveId" clId="{1EE6C7CA-89DE-4F73-B2F8-6695F7D52F2C}" dt="2019-02-05T18:30:49.230" v="31450"/>
          <ac:spMkLst>
            <pc:docMk/>
            <pc:sldMk cId="3389112314" sldId="304"/>
            <ac:spMk id="15" creationId="{62B85DFB-2539-44EF-AE15-569F5B28E39A}"/>
          </ac:spMkLst>
        </pc:spChg>
        <pc:grpChg chg="del">
          <ac:chgData name="Jonas Fuhl" userId="676bc0b4cf3ae8f5" providerId="LiveId" clId="{1EE6C7CA-89DE-4F73-B2F8-6695F7D52F2C}" dt="2019-02-05T15:47:35.981" v="30450" actId="478"/>
          <ac:grpSpMkLst>
            <pc:docMk/>
            <pc:sldMk cId="3389112314" sldId="304"/>
            <ac:grpSpMk id="13" creationId="{C4457884-DD4C-4FDE-8B9F-5CBF012BA2EA}"/>
          </ac:grpSpMkLst>
        </pc:grpChg>
        <pc:graphicFrameChg chg="del modGraphic">
          <ac:chgData name="Jonas Fuhl" userId="676bc0b4cf3ae8f5" providerId="LiveId" clId="{1EE6C7CA-89DE-4F73-B2F8-6695F7D52F2C}" dt="2019-02-05T15:47:33.424" v="30449" actId="478"/>
          <ac:graphicFrameMkLst>
            <pc:docMk/>
            <pc:sldMk cId="3389112314" sldId="304"/>
            <ac:graphicFrameMk id="2" creationId="{3F5A5C87-CB07-4DBA-B24E-70E080F5C153}"/>
          </ac:graphicFrameMkLst>
        </pc:graphicFrameChg>
        <pc:picChg chg="add mod">
          <ac:chgData name="Jonas Fuhl" userId="676bc0b4cf3ae8f5" providerId="LiveId" clId="{1EE6C7CA-89DE-4F73-B2F8-6695F7D52F2C}" dt="2019-02-05T15:47:42.596" v="30454" actId="14100"/>
          <ac:picMkLst>
            <pc:docMk/>
            <pc:sldMk cId="3389112314" sldId="304"/>
            <ac:picMk id="5" creationId="{9A7E2C59-F4F5-4939-990A-2442F7CCA275}"/>
          </ac:picMkLst>
        </pc:picChg>
      </pc:sldChg>
      <pc:sldChg chg="addSp delSp modSp add ord">
        <pc:chgData name="Jonas Fuhl" userId="676bc0b4cf3ae8f5" providerId="LiveId" clId="{1EE6C7CA-89DE-4F73-B2F8-6695F7D52F2C}" dt="2019-02-05T18:30:50.995" v="31451"/>
        <pc:sldMkLst>
          <pc:docMk/>
          <pc:sldMk cId="831806722" sldId="305"/>
        </pc:sldMkLst>
        <pc:spChg chg="mod">
          <ac:chgData name="Jonas Fuhl" userId="676bc0b4cf3ae8f5" providerId="LiveId" clId="{1EE6C7CA-89DE-4F73-B2F8-6695F7D52F2C}" dt="2019-02-05T18:30:50.995" v="31451"/>
          <ac:spMkLst>
            <pc:docMk/>
            <pc:sldMk cId="831806722" sldId="305"/>
            <ac:spMk id="15" creationId="{62B85DFB-2539-44EF-AE15-569F5B28E39A}"/>
          </ac:spMkLst>
        </pc:spChg>
        <pc:picChg chg="add mod ord">
          <ac:chgData name="Jonas Fuhl" userId="676bc0b4cf3ae8f5" providerId="LiveId" clId="{1EE6C7CA-89DE-4F73-B2F8-6695F7D52F2C}" dt="2019-02-05T15:48:52.159" v="30473" actId="1076"/>
          <ac:picMkLst>
            <pc:docMk/>
            <pc:sldMk cId="831806722" sldId="305"/>
            <ac:picMk id="3" creationId="{600F9CC5-CB95-4891-AA7E-0FF6F1EA69CE}"/>
          </ac:picMkLst>
        </pc:picChg>
        <pc:picChg chg="del">
          <ac:chgData name="Jonas Fuhl" userId="676bc0b4cf3ae8f5" providerId="LiveId" clId="{1EE6C7CA-89DE-4F73-B2F8-6695F7D52F2C}" dt="2019-02-05T15:48:15.967" v="30457" actId="478"/>
          <ac:picMkLst>
            <pc:docMk/>
            <pc:sldMk cId="831806722" sldId="305"/>
            <ac:picMk id="5" creationId="{9A7E2C59-F4F5-4939-990A-2442F7CCA275}"/>
          </ac:picMkLst>
        </pc:picChg>
      </pc:sldChg>
      <pc:sldChg chg="addSp delSp modSp add delAnim modNotesTx">
        <pc:chgData name="Jonas Fuhl" userId="676bc0b4cf3ae8f5" providerId="LiveId" clId="{1EE6C7CA-89DE-4F73-B2F8-6695F7D52F2C}" dt="2019-02-06T14:21:03.443" v="38427" actId="20577"/>
        <pc:sldMkLst>
          <pc:docMk/>
          <pc:sldMk cId="1728981710" sldId="306"/>
        </pc:sldMkLst>
        <pc:spChg chg="mod">
          <ac:chgData name="Jonas Fuhl" userId="676bc0b4cf3ae8f5" providerId="LiveId" clId="{1EE6C7CA-89DE-4F73-B2F8-6695F7D52F2C}" dt="2019-02-05T18:22:31.558" v="31326" actId="20577"/>
          <ac:spMkLst>
            <pc:docMk/>
            <pc:sldMk cId="1728981710" sldId="306"/>
            <ac:spMk id="15" creationId="{62B85DFB-2539-44EF-AE15-569F5B28E39A}"/>
          </ac:spMkLst>
        </pc:spChg>
        <pc:spChg chg="add del">
          <ac:chgData name="Jonas Fuhl" userId="676bc0b4cf3ae8f5" providerId="LiveId" clId="{1EE6C7CA-89DE-4F73-B2F8-6695F7D52F2C}" dt="2019-02-05T18:32:19.468" v="31531" actId="478"/>
          <ac:spMkLst>
            <pc:docMk/>
            <pc:sldMk cId="1728981710" sldId="306"/>
            <ac:spMk id="16" creationId="{51469947-6576-4B47-9353-FA68691339A0}"/>
          </ac:spMkLst>
        </pc:spChg>
        <pc:spChg chg="add mod">
          <ac:chgData name="Jonas Fuhl" userId="676bc0b4cf3ae8f5" providerId="LiveId" clId="{1EE6C7CA-89DE-4F73-B2F8-6695F7D52F2C}" dt="2019-02-06T12:31:58.265" v="36820" actId="20577"/>
          <ac:spMkLst>
            <pc:docMk/>
            <pc:sldMk cId="1728981710" sldId="306"/>
            <ac:spMk id="17" creationId="{493E21EA-DB36-40AD-B848-2523AD624A15}"/>
          </ac:spMkLst>
        </pc:spChg>
        <pc:spChg chg="del">
          <ac:chgData name="Jonas Fuhl" userId="676bc0b4cf3ae8f5" providerId="LiveId" clId="{1EE6C7CA-89DE-4F73-B2F8-6695F7D52F2C}" dt="2019-02-06T14:16:51.248" v="37842" actId="478"/>
          <ac:spMkLst>
            <pc:docMk/>
            <pc:sldMk cId="1728981710" sldId="306"/>
            <ac:spMk id="29" creationId="{2747ACA1-43CE-42CA-8FBE-BE17BCF07D7A}"/>
          </ac:spMkLst>
        </pc:spChg>
      </pc:sldChg>
      <pc:sldChg chg="addSp delSp modSp add delAnim delCm modNotesTx">
        <pc:chgData name="Jonas Fuhl" userId="676bc0b4cf3ae8f5" providerId="LiveId" clId="{1EE6C7CA-89DE-4F73-B2F8-6695F7D52F2C}" dt="2019-02-06T12:29:57.269" v="36807" actId="20577"/>
        <pc:sldMkLst>
          <pc:docMk/>
          <pc:sldMk cId="1581253394" sldId="307"/>
        </pc:sldMkLst>
        <pc:spChg chg="add mod">
          <ac:chgData name="Jonas Fuhl" userId="676bc0b4cf3ae8f5" providerId="LiveId" clId="{1EE6C7CA-89DE-4F73-B2F8-6695F7D52F2C}" dt="2019-02-06T12:25:22.373" v="36387" actId="14100"/>
          <ac:spMkLst>
            <pc:docMk/>
            <pc:sldMk cId="1581253394" sldId="307"/>
            <ac:spMk id="2" creationId="{4E223843-4B87-4971-ACAA-3C77787ACA24}"/>
          </ac:spMkLst>
        </pc:spChg>
        <pc:spChg chg="del">
          <ac:chgData name="Jonas Fuhl" userId="676bc0b4cf3ae8f5" providerId="LiveId" clId="{1EE6C7CA-89DE-4F73-B2F8-6695F7D52F2C}" dt="2019-02-05T18:55:21.297" v="31720" actId="478"/>
          <ac:spMkLst>
            <pc:docMk/>
            <pc:sldMk cId="1581253394" sldId="307"/>
            <ac:spMk id="4" creationId="{989F3AFE-CE95-455B-9E72-69B48ED4085A}"/>
          </ac:spMkLst>
        </pc:spChg>
        <pc:spChg chg="add mod">
          <ac:chgData name="Jonas Fuhl" userId="676bc0b4cf3ae8f5" providerId="LiveId" clId="{1EE6C7CA-89DE-4F73-B2F8-6695F7D52F2C}" dt="2019-02-05T19:28:54.893" v="32598" actId="1076"/>
          <ac:spMkLst>
            <pc:docMk/>
            <pc:sldMk cId="1581253394" sldId="307"/>
            <ac:spMk id="7" creationId="{EA1140AD-289E-4EA5-BB01-4182449EF125}"/>
          </ac:spMkLst>
        </pc:spChg>
        <pc:spChg chg="del mod">
          <ac:chgData name="Jonas Fuhl" userId="676bc0b4cf3ae8f5" providerId="LiveId" clId="{1EE6C7CA-89DE-4F73-B2F8-6695F7D52F2C}" dt="2019-02-05T19:26:56.839" v="32498" actId="478"/>
          <ac:spMkLst>
            <pc:docMk/>
            <pc:sldMk cId="1581253394" sldId="307"/>
            <ac:spMk id="29" creationId="{2747ACA1-43CE-42CA-8FBE-BE17BCF07D7A}"/>
          </ac:spMkLst>
        </pc:spChg>
        <pc:spChg chg="add mod">
          <ac:chgData name="Jonas Fuhl" userId="676bc0b4cf3ae8f5" providerId="LiveId" clId="{1EE6C7CA-89DE-4F73-B2F8-6695F7D52F2C}" dt="2019-02-05T19:29:06.260" v="32620" actId="1038"/>
          <ac:spMkLst>
            <pc:docMk/>
            <pc:sldMk cId="1581253394" sldId="307"/>
            <ac:spMk id="30" creationId="{497EBD17-D9FB-4C8B-B68E-C1529D4C582C}"/>
          </ac:spMkLst>
        </pc:spChg>
        <pc:spChg chg="add mod">
          <ac:chgData name="Jonas Fuhl" userId="676bc0b4cf3ae8f5" providerId="LiveId" clId="{1EE6C7CA-89DE-4F73-B2F8-6695F7D52F2C}" dt="2019-02-05T19:29:06.260" v="32620" actId="1038"/>
          <ac:spMkLst>
            <pc:docMk/>
            <pc:sldMk cId="1581253394" sldId="307"/>
            <ac:spMk id="31" creationId="{9956D86C-F417-4410-B9D3-5A6D5ECB5E8E}"/>
          </ac:spMkLst>
        </pc:spChg>
        <pc:spChg chg="add mod">
          <ac:chgData name="Jonas Fuhl" userId="676bc0b4cf3ae8f5" providerId="LiveId" clId="{1EE6C7CA-89DE-4F73-B2F8-6695F7D52F2C}" dt="2019-02-05T19:29:06.260" v="32620" actId="1038"/>
          <ac:spMkLst>
            <pc:docMk/>
            <pc:sldMk cId="1581253394" sldId="307"/>
            <ac:spMk id="32" creationId="{5E4D7AD8-7142-4A8C-8B2F-A8BEA0806B75}"/>
          </ac:spMkLst>
        </pc:spChg>
        <pc:spChg chg="add mod">
          <ac:chgData name="Jonas Fuhl" userId="676bc0b4cf3ae8f5" providerId="LiveId" clId="{1EE6C7CA-89DE-4F73-B2F8-6695F7D52F2C}" dt="2019-02-05T19:29:16.803" v="32634" actId="1036"/>
          <ac:spMkLst>
            <pc:docMk/>
            <pc:sldMk cId="1581253394" sldId="307"/>
            <ac:spMk id="33" creationId="{83413FC2-C9FF-4959-BE9D-D9D8E0E62D69}"/>
          </ac:spMkLst>
        </pc:spChg>
        <pc:spChg chg="add mod">
          <ac:chgData name="Jonas Fuhl" userId="676bc0b4cf3ae8f5" providerId="LiveId" clId="{1EE6C7CA-89DE-4F73-B2F8-6695F7D52F2C}" dt="2019-02-05T19:29:06.260" v="32620" actId="1038"/>
          <ac:spMkLst>
            <pc:docMk/>
            <pc:sldMk cId="1581253394" sldId="307"/>
            <ac:spMk id="34" creationId="{1E3C5C1B-6B79-4746-B966-CAA081433752}"/>
          </ac:spMkLst>
        </pc:spChg>
        <pc:graphicFrameChg chg="del mod">
          <ac:chgData name="Jonas Fuhl" userId="676bc0b4cf3ae8f5" providerId="LiveId" clId="{1EE6C7CA-89DE-4F73-B2F8-6695F7D52F2C}" dt="2019-02-05T18:55:28.874" v="31722" actId="478"/>
          <ac:graphicFrameMkLst>
            <pc:docMk/>
            <pc:sldMk cId="1581253394" sldId="307"/>
            <ac:graphicFrameMk id="2" creationId="{185EC74E-5F81-43AE-A88F-7F06C5808A3F}"/>
          </ac:graphicFrameMkLst>
        </pc:graphicFrameChg>
        <pc:picChg chg="del">
          <ac:chgData name="Jonas Fuhl" userId="676bc0b4cf3ae8f5" providerId="LiveId" clId="{1EE6C7CA-89DE-4F73-B2F8-6695F7D52F2C}" dt="2019-02-05T18:44:07.011" v="31642" actId="478"/>
          <ac:picMkLst>
            <pc:docMk/>
            <pc:sldMk cId="1581253394" sldId="307"/>
            <ac:picMk id="3" creationId="{DD399B83-7FF8-4DD8-8D08-9A83EF28E62F}"/>
          </ac:picMkLst>
        </pc:picChg>
        <pc:picChg chg="add del mod">
          <ac:chgData name="Jonas Fuhl" userId="676bc0b4cf3ae8f5" providerId="LiveId" clId="{1EE6C7CA-89DE-4F73-B2F8-6695F7D52F2C}" dt="2019-02-05T18:56:38.044" v="31735" actId="478"/>
          <ac:picMkLst>
            <pc:docMk/>
            <pc:sldMk cId="1581253394" sldId="307"/>
            <ac:picMk id="5" creationId="{05DC514C-651D-4C3D-BB7B-D3203E6E9455}"/>
          </ac:picMkLst>
        </pc:picChg>
        <pc:picChg chg="add mod modCrop">
          <ac:chgData name="Jonas Fuhl" userId="676bc0b4cf3ae8f5" providerId="LiveId" clId="{1EE6C7CA-89DE-4F73-B2F8-6695F7D52F2C}" dt="2019-02-05T19:28:50.925" v="32597" actId="1076"/>
          <ac:picMkLst>
            <pc:docMk/>
            <pc:sldMk cId="1581253394" sldId="307"/>
            <ac:picMk id="6" creationId="{6E368F50-388B-4173-98D0-93491509E405}"/>
          </ac:picMkLst>
        </pc:picChg>
        <pc:picChg chg="add mod modCrop">
          <ac:chgData name="Jonas Fuhl" userId="676bc0b4cf3ae8f5" providerId="LiveId" clId="{1EE6C7CA-89DE-4F73-B2F8-6695F7D52F2C}" dt="2019-02-05T19:29:06.260" v="32620" actId="1038"/>
          <ac:picMkLst>
            <pc:docMk/>
            <pc:sldMk cId="1581253394" sldId="307"/>
            <ac:picMk id="8" creationId="{9D5C96D7-D68A-4EC3-87FF-38EF5D0C004C}"/>
          </ac:picMkLst>
        </pc:picChg>
        <pc:picChg chg="add mod modCrop">
          <ac:chgData name="Jonas Fuhl" userId="676bc0b4cf3ae8f5" providerId="LiveId" clId="{1EE6C7CA-89DE-4F73-B2F8-6695F7D52F2C}" dt="2019-02-05T19:29:06.260" v="32620" actId="1038"/>
          <ac:picMkLst>
            <pc:docMk/>
            <pc:sldMk cId="1581253394" sldId="307"/>
            <ac:picMk id="9" creationId="{CAB89673-3029-4171-94C3-25D1747D90EA}"/>
          </ac:picMkLst>
        </pc:picChg>
        <pc:picChg chg="add mod modCrop">
          <ac:chgData name="Jonas Fuhl" userId="676bc0b4cf3ae8f5" providerId="LiveId" clId="{1EE6C7CA-89DE-4F73-B2F8-6695F7D52F2C}" dt="2019-02-05T19:29:06.260" v="32620" actId="1038"/>
          <ac:picMkLst>
            <pc:docMk/>
            <pc:sldMk cId="1581253394" sldId="307"/>
            <ac:picMk id="10" creationId="{51A31A6E-8FD4-4F06-8460-2ADCD0C89558}"/>
          </ac:picMkLst>
        </pc:picChg>
        <pc:picChg chg="add mod modCrop">
          <ac:chgData name="Jonas Fuhl" userId="676bc0b4cf3ae8f5" providerId="LiveId" clId="{1EE6C7CA-89DE-4F73-B2F8-6695F7D52F2C}" dt="2019-02-05T19:29:06.260" v="32620" actId="1038"/>
          <ac:picMkLst>
            <pc:docMk/>
            <pc:sldMk cId="1581253394" sldId="307"/>
            <ac:picMk id="11" creationId="{B931EE0A-3BEA-4F62-AD7C-A9D36108DFEB}"/>
          </ac:picMkLst>
        </pc:picChg>
        <pc:picChg chg="add mod modCrop">
          <ac:chgData name="Jonas Fuhl" userId="676bc0b4cf3ae8f5" providerId="LiveId" clId="{1EE6C7CA-89DE-4F73-B2F8-6695F7D52F2C}" dt="2019-02-05T19:29:16.803" v="32634" actId="1036"/>
          <ac:picMkLst>
            <pc:docMk/>
            <pc:sldMk cId="1581253394" sldId="307"/>
            <ac:picMk id="12" creationId="{F5136D16-CBD7-42C9-9631-C8B6CC628B67}"/>
          </ac:picMkLst>
        </pc:picChg>
        <pc:picChg chg="add mod modCrop">
          <ac:chgData name="Jonas Fuhl" userId="676bc0b4cf3ae8f5" providerId="LiveId" clId="{1EE6C7CA-89DE-4F73-B2F8-6695F7D52F2C}" dt="2019-02-05T19:29:16.803" v="32634" actId="1036"/>
          <ac:picMkLst>
            <pc:docMk/>
            <pc:sldMk cId="1581253394" sldId="307"/>
            <ac:picMk id="16" creationId="{746F09B8-F304-4B6D-9681-19B6550E126E}"/>
          </ac:picMkLst>
        </pc:picChg>
        <pc:picChg chg="add mod modCrop">
          <ac:chgData name="Jonas Fuhl" userId="676bc0b4cf3ae8f5" providerId="LiveId" clId="{1EE6C7CA-89DE-4F73-B2F8-6695F7D52F2C}" dt="2019-02-05T19:29:06.260" v="32620" actId="1038"/>
          <ac:picMkLst>
            <pc:docMk/>
            <pc:sldMk cId="1581253394" sldId="307"/>
            <ac:picMk id="17" creationId="{E7B17E93-37FF-451B-9859-1F9FCB4110F7}"/>
          </ac:picMkLst>
        </pc:picChg>
      </pc:sldChg>
      <pc:sldChg chg="add del modTransition">
        <pc:chgData name="Jonas Fuhl" userId="676bc0b4cf3ae8f5" providerId="LiveId" clId="{1EE6C7CA-89DE-4F73-B2F8-6695F7D52F2C}" dt="2019-02-05T18:05:17.118" v="31034" actId="2696"/>
        <pc:sldMkLst>
          <pc:docMk/>
          <pc:sldMk cId="3744614496" sldId="307"/>
        </pc:sldMkLst>
      </pc:sldChg>
      <pc:sldChg chg="addSp delSp modSp add delAnim delCm modNotesTx">
        <pc:chgData name="Jonas Fuhl" userId="676bc0b4cf3ae8f5" providerId="LiveId" clId="{1EE6C7CA-89DE-4F73-B2F8-6695F7D52F2C}" dt="2019-02-06T12:18:09.213" v="36305" actId="20577"/>
        <pc:sldMkLst>
          <pc:docMk/>
          <pc:sldMk cId="713087200" sldId="308"/>
        </pc:sldMkLst>
        <pc:spChg chg="del mod">
          <ac:chgData name="Jonas Fuhl" userId="676bc0b4cf3ae8f5" providerId="LiveId" clId="{1EE6C7CA-89DE-4F73-B2F8-6695F7D52F2C}" dt="2019-02-06T11:44:52.480" v="35956" actId="478"/>
          <ac:spMkLst>
            <pc:docMk/>
            <pc:sldMk cId="713087200" sldId="308"/>
            <ac:spMk id="4" creationId="{989F3AFE-CE95-455B-9E72-69B48ED4085A}"/>
          </ac:spMkLst>
        </pc:spChg>
        <pc:spChg chg="del">
          <ac:chgData name="Jonas Fuhl" userId="676bc0b4cf3ae8f5" providerId="LiveId" clId="{1EE6C7CA-89DE-4F73-B2F8-6695F7D52F2C}" dt="2019-02-05T18:45:15.183" v="31652" actId="478"/>
          <ac:spMkLst>
            <pc:docMk/>
            <pc:sldMk cId="713087200" sldId="308"/>
            <ac:spMk id="29" creationId="{2747ACA1-43CE-42CA-8FBE-BE17BCF07D7A}"/>
          </ac:spMkLst>
        </pc:spChg>
        <pc:graphicFrameChg chg="add del mod modGraphic">
          <ac:chgData name="Jonas Fuhl" userId="676bc0b4cf3ae8f5" providerId="LiveId" clId="{1EE6C7CA-89DE-4F73-B2F8-6695F7D52F2C}" dt="2019-02-05T18:45:13.358" v="31651"/>
          <ac:graphicFrameMkLst>
            <pc:docMk/>
            <pc:sldMk cId="713087200" sldId="308"/>
            <ac:graphicFrameMk id="2" creationId="{2D6C3C18-BC8E-4702-BFD7-30685E2C1B93}"/>
          </ac:graphicFrameMkLst>
        </pc:graphicFrameChg>
        <pc:graphicFrameChg chg="add mod modGraphic">
          <ac:chgData name="Jonas Fuhl" userId="676bc0b4cf3ae8f5" providerId="LiveId" clId="{1EE6C7CA-89DE-4F73-B2F8-6695F7D52F2C}" dt="2019-02-06T11:45:23.704" v="35963" actId="1076"/>
          <ac:graphicFrameMkLst>
            <pc:docMk/>
            <pc:sldMk cId="713087200" sldId="308"/>
            <ac:graphicFrameMk id="5" creationId="{5033A83B-768E-4991-843E-450105C82BC9}"/>
          </ac:graphicFrameMkLst>
        </pc:graphicFrameChg>
        <pc:picChg chg="del">
          <ac:chgData name="Jonas Fuhl" userId="676bc0b4cf3ae8f5" providerId="LiveId" clId="{1EE6C7CA-89DE-4F73-B2F8-6695F7D52F2C}" dt="2019-02-05T18:44:49.962" v="31645" actId="478"/>
          <ac:picMkLst>
            <pc:docMk/>
            <pc:sldMk cId="713087200" sldId="308"/>
            <ac:picMk id="3" creationId="{DD399B83-7FF8-4DD8-8D08-9A83EF28E62F}"/>
          </ac:picMkLst>
        </pc:picChg>
      </pc:sldChg>
      <pc:sldChg chg="add del">
        <pc:chgData name="Jonas Fuhl" userId="676bc0b4cf3ae8f5" providerId="LiveId" clId="{1EE6C7CA-89DE-4F73-B2F8-6695F7D52F2C}" dt="2019-02-05T18:24:01.940" v="31327" actId="2696"/>
        <pc:sldMkLst>
          <pc:docMk/>
          <pc:sldMk cId="1172508004" sldId="308"/>
        </pc:sldMkLst>
      </pc:sldChg>
      <pc:sldChg chg="addSp delSp modSp del">
        <pc:chgData name="Jonas Fuhl" userId="676bc0b4cf3ae8f5" providerId="LiveId" clId="{1EE6C7CA-89DE-4F73-B2F8-6695F7D52F2C}" dt="2019-02-05T20:47:47.196" v="32913" actId="2696"/>
        <pc:sldMkLst>
          <pc:docMk/>
          <pc:sldMk cId="3140432353" sldId="309"/>
        </pc:sldMkLst>
        <pc:picChg chg="add del mod">
          <ac:chgData name="Jonas Fuhl" userId="676bc0b4cf3ae8f5" providerId="LiveId" clId="{1EE6C7CA-89DE-4F73-B2F8-6695F7D52F2C}" dt="2019-02-05T19:46:26.176" v="32642" actId="478"/>
          <ac:picMkLst>
            <pc:docMk/>
            <pc:sldMk cId="3140432353" sldId="309"/>
            <ac:picMk id="2" creationId="{81F65DD9-C2D7-489F-8C89-88895C7745E3}"/>
          </ac:picMkLst>
        </pc:picChg>
        <pc:picChg chg="add mod modCrop">
          <ac:chgData name="Jonas Fuhl" userId="676bc0b4cf3ae8f5" providerId="LiveId" clId="{1EE6C7CA-89DE-4F73-B2F8-6695F7D52F2C}" dt="2019-02-05T19:50:21.495" v="32700" actId="732"/>
          <ac:picMkLst>
            <pc:docMk/>
            <pc:sldMk cId="3140432353" sldId="309"/>
            <ac:picMk id="3" creationId="{E37A1D89-1891-4ACB-B208-52D8C580839F}"/>
          </ac:picMkLst>
        </pc:picChg>
        <pc:picChg chg="add mod modCrop">
          <ac:chgData name="Jonas Fuhl" userId="676bc0b4cf3ae8f5" providerId="LiveId" clId="{1EE6C7CA-89DE-4F73-B2F8-6695F7D52F2C}" dt="2019-02-05T19:48:49.056" v="32676" actId="1038"/>
          <ac:picMkLst>
            <pc:docMk/>
            <pc:sldMk cId="3140432353" sldId="309"/>
            <ac:picMk id="4" creationId="{322D6DA5-8D04-43DE-B792-D5633824B75D}"/>
          </ac:picMkLst>
        </pc:picChg>
        <pc:picChg chg="add mod modCrop">
          <ac:chgData name="Jonas Fuhl" userId="676bc0b4cf3ae8f5" providerId="LiveId" clId="{1EE6C7CA-89DE-4F73-B2F8-6695F7D52F2C}" dt="2019-02-05T19:49:51.640" v="32694" actId="1036"/>
          <ac:picMkLst>
            <pc:docMk/>
            <pc:sldMk cId="3140432353" sldId="309"/>
            <ac:picMk id="5" creationId="{06FD37E9-5398-43A4-96E1-4749589482F1}"/>
          </ac:picMkLst>
        </pc:picChg>
        <pc:cxnChg chg="add mod">
          <ac:chgData name="Jonas Fuhl" userId="676bc0b4cf3ae8f5" providerId="LiveId" clId="{1EE6C7CA-89DE-4F73-B2F8-6695F7D52F2C}" dt="2019-02-05T19:50:05.754" v="32698" actId="1582"/>
          <ac:cxnSpMkLst>
            <pc:docMk/>
            <pc:sldMk cId="3140432353" sldId="309"/>
            <ac:cxnSpMk id="29" creationId="{B5F175A5-2D2D-430F-A19C-A05A9EF4DCDA}"/>
          </ac:cxnSpMkLst>
        </pc:cxnChg>
        <pc:cxnChg chg="add mod">
          <ac:chgData name="Jonas Fuhl" userId="676bc0b4cf3ae8f5" providerId="LiveId" clId="{1EE6C7CA-89DE-4F73-B2F8-6695F7D52F2C}" dt="2019-02-05T19:50:09.510" v="32699" actId="1582"/>
          <ac:cxnSpMkLst>
            <pc:docMk/>
            <pc:sldMk cId="3140432353" sldId="309"/>
            <ac:cxnSpMk id="35" creationId="{54DD0F38-7388-4B71-BBAB-22B59CBE69D4}"/>
          </ac:cxnSpMkLst>
        </pc:cxnChg>
      </pc:sldChg>
      <pc:sldChg chg="addSp delSp modSp add delAnim modAnim">
        <pc:chgData name="Jonas Fuhl" userId="676bc0b4cf3ae8f5" providerId="LiveId" clId="{1EE6C7CA-89DE-4F73-B2F8-6695F7D52F2C}" dt="2019-02-05T20:55:22.700" v="33219"/>
        <pc:sldMkLst>
          <pc:docMk/>
          <pc:sldMk cId="3068646781" sldId="310"/>
        </pc:sldMkLst>
        <pc:spChg chg="add mod">
          <ac:chgData name="Jonas Fuhl" userId="676bc0b4cf3ae8f5" providerId="LiveId" clId="{1EE6C7CA-89DE-4F73-B2F8-6695F7D52F2C}" dt="2019-02-05T20:55:22.700" v="33219"/>
          <ac:spMkLst>
            <pc:docMk/>
            <pc:sldMk cId="3068646781" sldId="310"/>
            <ac:spMk id="9" creationId="{F0137D55-24D4-4A55-B91E-CA3B1ECC0E69}"/>
          </ac:spMkLst>
        </pc:spChg>
        <pc:graphicFrameChg chg="add del mod">
          <ac:chgData name="Jonas Fuhl" userId="676bc0b4cf3ae8f5" providerId="LiveId" clId="{1EE6C7CA-89DE-4F73-B2F8-6695F7D52F2C}" dt="2019-02-05T20:41:07.050" v="32892" actId="478"/>
          <ac:graphicFrameMkLst>
            <pc:docMk/>
            <pc:sldMk cId="3068646781" sldId="310"/>
            <ac:graphicFrameMk id="2" creationId="{3A6BC798-0228-438E-A8FB-D1B908222DAB}"/>
          </ac:graphicFrameMkLst>
        </pc:graphicFrameChg>
        <pc:graphicFrameChg chg="add del mod">
          <ac:chgData name="Jonas Fuhl" userId="676bc0b4cf3ae8f5" providerId="LiveId" clId="{1EE6C7CA-89DE-4F73-B2F8-6695F7D52F2C}" dt="2019-02-05T20:44:11.622" v="32900" actId="478"/>
          <ac:graphicFrameMkLst>
            <pc:docMk/>
            <pc:sldMk cId="3068646781" sldId="310"/>
            <ac:graphicFrameMk id="7" creationId="{4E267850-D944-4949-9F15-F7B083AA401B}"/>
          </ac:graphicFrameMkLst>
        </pc:graphicFrameChg>
        <pc:graphicFrameChg chg="add del mod">
          <ac:chgData name="Jonas Fuhl" userId="676bc0b4cf3ae8f5" providerId="LiveId" clId="{1EE6C7CA-89DE-4F73-B2F8-6695F7D52F2C}" dt="2019-02-05T20:47:10.267" v="32912" actId="478"/>
          <ac:graphicFrameMkLst>
            <pc:docMk/>
            <pc:sldMk cId="3068646781" sldId="310"/>
            <ac:graphicFrameMk id="8" creationId="{5B9A2762-C4A4-484F-9ED8-C8BF2CB33916}"/>
          </ac:graphicFrameMkLst>
        </pc:graphicFrameChg>
        <pc:picChg chg="del">
          <ac:chgData name="Jonas Fuhl" userId="676bc0b4cf3ae8f5" providerId="LiveId" clId="{1EE6C7CA-89DE-4F73-B2F8-6695F7D52F2C}" dt="2019-02-05T20:40:40.973" v="32886" actId="478"/>
          <ac:picMkLst>
            <pc:docMk/>
            <pc:sldMk cId="3068646781" sldId="310"/>
            <ac:picMk id="3" creationId="{E37A1D89-1891-4ACB-B208-52D8C580839F}"/>
          </ac:picMkLst>
        </pc:picChg>
        <pc:picChg chg="del">
          <ac:chgData name="Jonas Fuhl" userId="676bc0b4cf3ae8f5" providerId="LiveId" clId="{1EE6C7CA-89DE-4F73-B2F8-6695F7D52F2C}" dt="2019-02-05T20:40:41.404" v="32887" actId="478"/>
          <ac:picMkLst>
            <pc:docMk/>
            <pc:sldMk cId="3068646781" sldId="310"/>
            <ac:picMk id="4" creationId="{322D6DA5-8D04-43DE-B792-D5633824B75D}"/>
          </ac:picMkLst>
        </pc:picChg>
        <pc:picChg chg="del">
          <ac:chgData name="Jonas Fuhl" userId="676bc0b4cf3ae8f5" providerId="LiveId" clId="{1EE6C7CA-89DE-4F73-B2F8-6695F7D52F2C}" dt="2019-02-05T20:40:41.815" v="32888" actId="478"/>
          <ac:picMkLst>
            <pc:docMk/>
            <pc:sldMk cId="3068646781" sldId="310"/>
            <ac:picMk id="5" creationId="{06FD37E9-5398-43A4-96E1-4749589482F1}"/>
          </ac:picMkLst>
        </pc:picChg>
        <pc:cxnChg chg="del">
          <ac:chgData name="Jonas Fuhl" userId="676bc0b4cf3ae8f5" providerId="LiveId" clId="{1EE6C7CA-89DE-4F73-B2F8-6695F7D52F2C}" dt="2019-02-05T20:40:43.113" v="32889" actId="478"/>
          <ac:cxnSpMkLst>
            <pc:docMk/>
            <pc:sldMk cId="3068646781" sldId="310"/>
            <ac:cxnSpMk id="29" creationId="{B5F175A5-2D2D-430F-A19C-A05A9EF4DCDA}"/>
          </ac:cxnSpMkLst>
        </pc:cxnChg>
        <pc:cxnChg chg="del">
          <ac:chgData name="Jonas Fuhl" userId="676bc0b4cf3ae8f5" providerId="LiveId" clId="{1EE6C7CA-89DE-4F73-B2F8-6695F7D52F2C}" dt="2019-02-05T20:40:44.200" v="32890" actId="478"/>
          <ac:cxnSpMkLst>
            <pc:docMk/>
            <pc:sldMk cId="3068646781" sldId="310"/>
            <ac:cxnSpMk id="35" creationId="{54DD0F38-7388-4B71-BBAB-22B59CBE69D4}"/>
          </ac:cxnSpMkLst>
        </pc:cxnChg>
      </pc:sldChg>
      <pc:sldChg chg="addSp delSp modSp add delAnim modAnim modNotesTx">
        <pc:chgData name="Jonas Fuhl" userId="676bc0b4cf3ae8f5" providerId="LiveId" clId="{1EE6C7CA-89DE-4F73-B2F8-6695F7D52F2C}" dt="2019-02-06T12:10:54.795" v="36140" actId="14100"/>
        <pc:sldMkLst>
          <pc:docMk/>
          <pc:sldMk cId="1252661117" sldId="311"/>
        </pc:sldMkLst>
        <pc:spChg chg="del">
          <ac:chgData name="Jonas Fuhl" userId="676bc0b4cf3ae8f5" providerId="LiveId" clId="{1EE6C7CA-89DE-4F73-B2F8-6695F7D52F2C}" dt="2019-02-06T12:09:08.521" v="36115" actId="478"/>
          <ac:spMkLst>
            <pc:docMk/>
            <pc:sldMk cId="1252661117" sldId="311"/>
            <ac:spMk id="2" creationId="{DC0B490F-BCB4-4C11-A086-8A2639715AD2}"/>
          </ac:spMkLst>
        </pc:spChg>
        <pc:spChg chg="add mod">
          <ac:chgData name="Jonas Fuhl" userId="676bc0b4cf3ae8f5" providerId="LiveId" clId="{1EE6C7CA-89DE-4F73-B2F8-6695F7D52F2C}" dt="2019-02-06T12:10:42.049" v="36138" actId="14100"/>
          <ac:spMkLst>
            <pc:docMk/>
            <pc:sldMk cId="1252661117" sldId="311"/>
            <ac:spMk id="5" creationId="{CF28C127-F4ED-43DA-8C6F-E83D9427D271}"/>
          </ac:spMkLst>
        </pc:spChg>
        <pc:spChg chg="del mod">
          <ac:chgData name="Jonas Fuhl" userId="676bc0b4cf3ae8f5" providerId="LiveId" clId="{1EE6C7CA-89DE-4F73-B2F8-6695F7D52F2C}" dt="2019-02-05T22:27:56.349" v="35916" actId="478"/>
          <ac:spMkLst>
            <pc:docMk/>
            <pc:sldMk cId="1252661117" sldId="311"/>
            <ac:spMk id="7" creationId="{D9374DA6-6181-42B4-A5BA-F218D75EF704}"/>
          </ac:spMkLst>
        </pc:spChg>
        <pc:spChg chg="add mod">
          <ac:chgData name="Jonas Fuhl" userId="676bc0b4cf3ae8f5" providerId="LiveId" clId="{1EE6C7CA-89DE-4F73-B2F8-6695F7D52F2C}" dt="2019-02-06T12:10:54.795" v="36140" actId="14100"/>
          <ac:spMkLst>
            <pc:docMk/>
            <pc:sldMk cId="1252661117" sldId="311"/>
            <ac:spMk id="23" creationId="{D7DA7C7E-C73F-4146-A0D4-D67AA82444FE}"/>
          </ac:spMkLst>
        </pc:spChg>
        <pc:spChg chg="del">
          <ac:chgData name="Jonas Fuhl" userId="676bc0b4cf3ae8f5" providerId="LiveId" clId="{1EE6C7CA-89DE-4F73-B2F8-6695F7D52F2C}" dt="2019-02-05T22:27:57.210" v="35917" actId="478"/>
          <ac:spMkLst>
            <pc:docMk/>
            <pc:sldMk cId="1252661117" sldId="311"/>
            <ac:spMk id="29" creationId="{2747ACA1-43CE-42CA-8FBE-BE17BCF07D7A}"/>
          </ac:spMkLst>
        </pc:spChg>
        <pc:picChg chg="add mod">
          <ac:chgData name="Jonas Fuhl" userId="676bc0b4cf3ae8f5" providerId="LiveId" clId="{1EE6C7CA-89DE-4F73-B2F8-6695F7D52F2C}" dt="2019-02-06T12:09:16.253" v="36118" actId="14100"/>
          <ac:picMkLst>
            <pc:docMk/>
            <pc:sldMk cId="1252661117" sldId="311"/>
            <ac:picMk id="4" creationId="{D992B209-AB6C-4024-836F-2CF4BB36BD5D}"/>
          </ac:picMkLst>
        </pc:picChg>
        <pc:picChg chg="del mod ord">
          <ac:chgData name="Jonas Fuhl" userId="676bc0b4cf3ae8f5" providerId="LiveId" clId="{1EE6C7CA-89DE-4F73-B2F8-6695F7D52F2C}" dt="2019-02-05T22:27:51.381" v="35915" actId="478"/>
          <ac:picMkLst>
            <pc:docMk/>
            <pc:sldMk cId="1252661117" sldId="311"/>
            <ac:picMk id="6" creationId="{B02EC259-067D-4811-B295-B3BD93DF7AA2}"/>
          </ac:picMkLst>
        </pc:picChg>
      </pc:sldChg>
      <pc:sldChg chg="addSp delSp modSp add del">
        <pc:chgData name="Jonas Fuhl" userId="676bc0b4cf3ae8f5" providerId="LiveId" clId="{1EE6C7CA-89DE-4F73-B2F8-6695F7D52F2C}" dt="2019-02-06T14:41:57.474" v="38462" actId="2696"/>
        <pc:sldMkLst>
          <pc:docMk/>
          <pc:sldMk cId="4050070375" sldId="312"/>
        </pc:sldMkLst>
        <pc:spChg chg="add mod">
          <ac:chgData name="Jonas Fuhl" userId="676bc0b4cf3ae8f5" providerId="LiveId" clId="{1EE6C7CA-89DE-4F73-B2F8-6695F7D52F2C}" dt="2019-02-05T21:10:48.868" v="33806" actId="14100"/>
          <ac:spMkLst>
            <pc:docMk/>
            <pc:sldMk cId="4050070375" sldId="312"/>
            <ac:spMk id="4" creationId="{D99ADEDE-C919-48ED-B262-E205E188994B}"/>
          </ac:spMkLst>
        </pc:spChg>
        <pc:spChg chg="del mod">
          <ac:chgData name="Jonas Fuhl" userId="676bc0b4cf3ae8f5" providerId="LiveId" clId="{1EE6C7CA-89DE-4F73-B2F8-6695F7D52F2C}" dt="2019-02-06T14:38:29.836" v="38429" actId="478"/>
          <ac:spMkLst>
            <pc:docMk/>
            <pc:sldMk cId="4050070375" sldId="312"/>
            <ac:spMk id="18" creationId="{E5B50C65-B4E9-4874-8264-F1EE5BF09EFF}"/>
          </ac:spMkLst>
        </pc:spChg>
        <pc:spChg chg="del">
          <ac:chgData name="Jonas Fuhl" userId="676bc0b4cf3ae8f5" providerId="LiveId" clId="{1EE6C7CA-89DE-4F73-B2F8-6695F7D52F2C}" dt="2019-02-05T21:08:35.507" v="33690" actId="478"/>
          <ac:spMkLst>
            <pc:docMk/>
            <pc:sldMk cId="4050070375" sldId="312"/>
            <ac:spMk id="19" creationId="{D531E3E4-F936-45A8-8FCC-8CFD88B04347}"/>
          </ac:spMkLst>
        </pc:spChg>
        <pc:spChg chg="del">
          <ac:chgData name="Jonas Fuhl" userId="676bc0b4cf3ae8f5" providerId="LiveId" clId="{1EE6C7CA-89DE-4F73-B2F8-6695F7D52F2C}" dt="2019-02-05T21:08:30.854" v="33689" actId="478"/>
          <ac:spMkLst>
            <pc:docMk/>
            <pc:sldMk cId="4050070375" sldId="312"/>
            <ac:spMk id="20" creationId="{4FA38728-4E04-4BF8-ACB6-7627EB4FCF22}"/>
          </ac:spMkLst>
        </pc:spChg>
        <pc:spChg chg="mod">
          <ac:chgData name="Jonas Fuhl" userId="676bc0b4cf3ae8f5" providerId="LiveId" clId="{1EE6C7CA-89DE-4F73-B2F8-6695F7D52F2C}" dt="2019-02-05T21:10:30.714" v="33789" actId="2710"/>
          <ac:spMkLst>
            <pc:docMk/>
            <pc:sldMk cId="4050070375" sldId="312"/>
            <ac:spMk id="21" creationId="{54142EB3-A193-48CA-AE70-A00F4449DBBD}"/>
          </ac:spMkLst>
        </pc:spChg>
        <pc:spChg chg="add mod ord">
          <ac:chgData name="Jonas Fuhl" userId="676bc0b4cf3ae8f5" providerId="LiveId" clId="{1EE6C7CA-89DE-4F73-B2F8-6695F7D52F2C}" dt="2019-02-06T14:39:13.658" v="38455" actId="171"/>
          <ac:spMkLst>
            <pc:docMk/>
            <pc:sldMk cId="4050070375" sldId="312"/>
            <ac:spMk id="31" creationId="{C8E73BCC-F4BA-4E12-8383-8A2CF140E8EF}"/>
          </ac:spMkLst>
        </pc:spChg>
        <pc:picChg chg="mod">
          <ac:chgData name="Jonas Fuhl" userId="676bc0b4cf3ae8f5" providerId="LiveId" clId="{1EE6C7CA-89DE-4F73-B2F8-6695F7D52F2C}" dt="2019-02-06T14:38:48.855" v="38435" actId="1076"/>
          <ac:picMkLst>
            <pc:docMk/>
            <pc:sldMk cId="4050070375" sldId="312"/>
            <ac:picMk id="22" creationId="{1763DC88-7D17-4FAB-9E91-B249945072AF}"/>
          </ac:picMkLst>
        </pc:picChg>
        <pc:cxnChg chg="add mod">
          <ac:chgData name="Jonas Fuhl" userId="676bc0b4cf3ae8f5" providerId="LiveId" clId="{1EE6C7CA-89DE-4F73-B2F8-6695F7D52F2C}" dt="2019-02-05T21:10:41.782" v="33790" actId="1076"/>
          <ac:cxnSpMkLst>
            <pc:docMk/>
            <pc:sldMk cId="4050070375" sldId="312"/>
            <ac:cxnSpMk id="3" creationId="{5F5A9090-EA16-49E0-B7EC-3C16E692BEC2}"/>
          </ac:cxnSpMkLst>
        </pc:cxnChg>
      </pc:sldChg>
      <pc:sldChg chg="addSp delSp modSp add">
        <pc:chgData name="Jonas Fuhl" userId="676bc0b4cf3ae8f5" providerId="LiveId" clId="{1EE6C7CA-89DE-4F73-B2F8-6695F7D52F2C}" dt="2019-02-06T11:40:08.524" v="35955" actId="1076"/>
        <pc:sldMkLst>
          <pc:docMk/>
          <pc:sldMk cId="2814225737" sldId="313"/>
        </pc:sldMkLst>
        <pc:spChg chg="mod">
          <ac:chgData name="Jonas Fuhl" userId="676bc0b4cf3ae8f5" providerId="LiveId" clId="{1EE6C7CA-89DE-4F73-B2F8-6695F7D52F2C}" dt="2019-02-05T21:11:54.404" v="33824" actId="6549"/>
          <ac:spMkLst>
            <pc:docMk/>
            <pc:sldMk cId="2814225737" sldId="313"/>
            <ac:spMk id="15" creationId="{62B85DFB-2539-44EF-AE15-569F5B28E39A}"/>
          </ac:spMkLst>
        </pc:spChg>
        <pc:spChg chg="del">
          <ac:chgData name="Jonas Fuhl" userId="676bc0b4cf3ae8f5" providerId="LiveId" clId="{1EE6C7CA-89DE-4F73-B2F8-6695F7D52F2C}" dt="2019-02-05T21:11:59.281" v="33825" actId="478"/>
          <ac:spMkLst>
            <pc:docMk/>
            <pc:sldMk cId="2814225737" sldId="313"/>
            <ac:spMk id="17" creationId="{493E21EA-DB36-40AD-B848-2523AD624A15}"/>
          </ac:spMkLst>
        </pc:spChg>
        <pc:picChg chg="add mod ord">
          <ac:chgData name="Jonas Fuhl" userId="676bc0b4cf3ae8f5" providerId="LiveId" clId="{1EE6C7CA-89DE-4F73-B2F8-6695F7D52F2C}" dt="2019-02-05T21:42:55.185" v="35471" actId="166"/>
          <ac:picMkLst>
            <pc:docMk/>
            <pc:sldMk cId="2814225737" sldId="313"/>
            <ac:picMk id="3" creationId="{4861D016-2CC9-49F5-A486-AECFBE9FB032}"/>
          </ac:picMkLst>
        </pc:picChg>
        <pc:picChg chg="add mod ord">
          <ac:chgData name="Jonas Fuhl" userId="676bc0b4cf3ae8f5" providerId="LiveId" clId="{1EE6C7CA-89DE-4F73-B2F8-6695F7D52F2C}" dt="2019-02-05T21:44:58.296" v="35501" actId="1076"/>
          <ac:picMkLst>
            <pc:docMk/>
            <pc:sldMk cId="2814225737" sldId="313"/>
            <ac:picMk id="5" creationId="{525A6BAB-5A5B-4543-841C-3BD137CC4D15}"/>
          </ac:picMkLst>
        </pc:picChg>
        <pc:picChg chg="add mod ord">
          <ac:chgData name="Jonas Fuhl" userId="676bc0b4cf3ae8f5" providerId="LiveId" clId="{1EE6C7CA-89DE-4F73-B2F8-6695F7D52F2C}" dt="2019-02-05T21:44:16.474" v="35484" actId="1076"/>
          <ac:picMkLst>
            <pc:docMk/>
            <pc:sldMk cId="2814225737" sldId="313"/>
            <ac:picMk id="7" creationId="{1F641E46-B25E-428A-AB33-F5113E8FA129}"/>
          </ac:picMkLst>
        </pc:picChg>
        <pc:picChg chg="add mod ord">
          <ac:chgData name="Jonas Fuhl" userId="676bc0b4cf3ae8f5" providerId="LiveId" clId="{1EE6C7CA-89DE-4F73-B2F8-6695F7D52F2C}" dt="2019-02-05T21:44:56.540" v="35500" actId="1076"/>
          <ac:picMkLst>
            <pc:docMk/>
            <pc:sldMk cId="2814225737" sldId="313"/>
            <ac:picMk id="9" creationId="{941BDA82-74CD-4821-993C-4C89BC05EA0F}"/>
          </ac:picMkLst>
        </pc:picChg>
        <pc:picChg chg="add mod ord modCrop">
          <ac:chgData name="Jonas Fuhl" userId="676bc0b4cf3ae8f5" providerId="LiveId" clId="{1EE6C7CA-89DE-4F73-B2F8-6695F7D52F2C}" dt="2019-02-06T11:40:08.524" v="35955" actId="1076"/>
          <ac:picMkLst>
            <pc:docMk/>
            <pc:sldMk cId="2814225737" sldId="313"/>
            <ac:picMk id="11" creationId="{6AC2BA64-5901-49D5-9AD5-D15C8B77BF98}"/>
          </ac:picMkLst>
        </pc:picChg>
      </pc:sldChg>
      <pc:sldChg chg="add">
        <pc:chgData name="Jonas Fuhl" userId="676bc0b4cf3ae8f5" providerId="LiveId" clId="{1EE6C7CA-89DE-4F73-B2F8-6695F7D52F2C}" dt="2019-02-05T22:27:42.928" v="35914"/>
        <pc:sldMkLst>
          <pc:docMk/>
          <pc:sldMk cId="1979526372" sldId="314"/>
        </pc:sldMkLst>
      </pc:sldChg>
      <pc:sldChg chg="addSp delSp modSp add delAnim">
        <pc:chgData name="Jonas Fuhl" userId="676bc0b4cf3ae8f5" providerId="LiveId" clId="{1EE6C7CA-89DE-4F73-B2F8-6695F7D52F2C}" dt="2019-02-06T14:45:37.338" v="38467" actId="14100"/>
        <pc:sldMkLst>
          <pc:docMk/>
          <pc:sldMk cId="3246974141" sldId="315"/>
        </pc:sldMkLst>
        <pc:spChg chg="del">
          <ac:chgData name="Jonas Fuhl" userId="676bc0b4cf3ae8f5" providerId="LiveId" clId="{1EE6C7CA-89DE-4F73-B2F8-6695F7D52F2C}" dt="2019-02-06T13:41:15.225" v="36823" actId="478"/>
          <ac:spMkLst>
            <pc:docMk/>
            <pc:sldMk cId="3246974141" sldId="315"/>
            <ac:spMk id="5" creationId="{CF28C127-F4ED-43DA-8C6F-E83D9427D271}"/>
          </ac:spMkLst>
        </pc:spChg>
        <pc:spChg chg="del">
          <ac:chgData name="Jonas Fuhl" userId="676bc0b4cf3ae8f5" providerId="LiveId" clId="{1EE6C7CA-89DE-4F73-B2F8-6695F7D52F2C}" dt="2019-02-06T13:41:15.936" v="36824" actId="478"/>
          <ac:spMkLst>
            <pc:docMk/>
            <pc:sldMk cId="3246974141" sldId="315"/>
            <ac:spMk id="23" creationId="{D7DA7C7E-C73F-4146-A0D4-D67AA82444FE}"/>
          </ac:spMkLst>
        </pc:spChg>
        <pc:picChg chg="add mod">
          <ac:chgData name="Jonas Fuhl" userId="676bc0b4cf3ae8f5" providerId="LiveId" clId="{1EE6C7CA-89DE-4F73-B2F8-6695F7D52F2C}" dt="2019-02-06T14:45:37.338" v="38467" actId="14100"/>
          <ac:picMkLst>
            <pc:docMk/>
            <pc:sldMk cId="3246974141" sldId="315"/>
            <ac:picMk id="2" creationId="{553307D5-070C-4C62-B64B-5F23D66480FC}"/>
          </ac:picMkLst>
        </pc:picChg>
        <pc:picChg chg="add del mod">
          <ac:chgData name="Jonas Fuhl" userId="676bc0b4cf3ae8f5" providerId="LiveId" clId="{1EE6C7CA-89DE-4F73-B2F8-6695F7D52F2C}" dt="2019-02-06T14:45:23.818" v="38463" actId="478"/>
          <ac:picMkLst>
            <pc:docMk/>
            <pc:sldMk cId="3246974141" sldId="315"/>
            <ac:picMk id="3" creationId="{FA89CD0A-EBAD-4BF1-8100-630BB5D2B17A}"/>
          </ac:picMkLst>
        </pc:picChg>
        <pc:picChg chg="del">
          <ac:chgData name="Jonas Fuhl" userId="676bc0b4cf3ae8f5" providerId="LiveId" clId="{1EE6C7CA-89DE-4F73-B2F8-6695F7D52F2C}" dt="2019-02-06T13:41:14.277" v="36822" actId="478"/>
          <ac:picMkLst>
            <pc:docMk/>
            <pc:sldMk cId="3246974141" sldId="315"/>
            <ac:picMk id="4" creationId="{D992B209-AB6C-4024-836F-2CF4BB36BD5D}"/>
          </ac:picMkLst>
        </pc:picChg>
      </pc:sldChg>
      <pc:sldMasterChg chg="modSp">
        <pc:chgData name="Jonas Fuhl" userId="676bc0b4cf3ae8f5" providerId="LiveId" clId="{1EE6C7CA-89DE-4F73-B2F8-6695F7D52F2C}" dt="2019-01-24T18:37:51.555" v="716" actId="2711"/>
        <pc:sldMasterMkLst>
          <pc:docMk/>
          <pc:sldMasterMk cId="289770040" sldId="2147483648"/>
        </pc:sldMasterMkLst>
        <pc:spChg chg="mod">
          <ac:chgData name="Jonas Fuhl" userId="676bc0b4cf3ae8f5" providerId="LiveId" clId="{1EE6C7CA-89DE-4F73-B2F8-6695F7D52F2C}" dt="2019-01-24T18:37:51.555" v="716" actId="2711"/>
          <ac:spMkLst>
            <pc:docMk/>
            <pc:sldMasterMk cId="289770040" sldId="2147483648"/>
            <ac:spMk id="3" creationId="{73F90BDB-F6C1-4F0F-9E40-055630650B93}"/>
          </ac:spMkLst>
        </pc:spChg>
      </pc:sldMasterChg>
    </pc:docChg>
  </pc:docChgLst>
  <pc:docChgLst>
    <pc:chgData name="Jonas Fuhl" userId="676bc0b4cf3ae8f5" providerId="LiveId" clId="{1EB4A8BC-F997-416E-B633-BF959E54B3D5}"/>
    <pc:docChg chg="undo custSel addSld modSld">
      <pc:chgData name="Jonas Fuhl" userId="676bc0b4cf3ae8f5" providerId="LiveId" clId="{1EB4A8BC-F997-416E-B633-BF959E54B3D5}" dt="2019-01-25T15:58:55.399" v="243" actId="1076"/>
      <pc:docMkLst>
        <pc:docMk/>
      </pc:docMkLst>
      <pc:sldChg chg="addSp modSp">
        <pc:chgData name="Jonas Fuhl" userId="676bc0b4cf3ae8f5" providerId="LiveId" clId="{1EB4A8BC-F997-416E-B633-BF959E54B3D5}" dt="2019-01-25T13:44:31.748" v="14" actId="1076"/>
        <pc:sldMkLst>
          <pc:docMk/>
          <pc:sldMk cId="4083386602" sldId="257"/>
        </pc:sldMkLst>
        <pc:spChg chg="add mod">
          <ac:chgData name="Jonas Fuhl" userId="676bc0b4cf3ae8f5" providerId="LiveId" clId="{1EB4A8BC-F997-416E-B633-BF959E54B3D5}" dt="2019-01-25T13:44:31.748" v="14" actId="1076"/>
          <ac:spMkLst>
            <pc:docMk/>
            <pc:sldMk cId="4083386602" sldId="257"/>
            <ac:spMk id="3" creationId="{FC7B64FC-DBEC-4497-9978-7223EF317412}"/>
          </ac:spMkLst>
        </pc:spChg>
        <pc:spChg chg="add mod">
          <ac:chgData name="Jonas Fuhl" userId="676bc0b4cf3ae8f5" providerId="LiveId" clId="{1EB4A8BC-F997-416E-B633-BF959E54B3D5}" dt="2019-01-25T13:44:15.069" v="11" actId="207"/>
          <ac:spMkLst>
            <pc:docMk/>
            <pc:sldMk cId="4083386602" sldId="257"/>
            <ac:spMk id="19" creationId="{7797704E-F19C-48CA-B554-DAF9BFE10814}"/>
          </ac:spMkLst>
        </pc:spChg>
      </pc:sldChg>
      <pc:sldChg chg="modSp">
        <pc:chgData name="Jonas Fuhl" userId="676bc0b4cf3ae8f5" providerId="LiveId" clId="{1EB4A8BC-F997-416E-B633-BF959E54B3D5}" dt="2019-01-25T15:30:36.774" v="119" actId="207"/>
        <pc:sldMkLst>
          <pc:docMk/>
          <pc:sldMk cId="1619830124" sldId="259"/>
        </pc:sldMkLst>
        <pc:spChg chg="mod">
          <ac:chgData name="Jonas Fuhl" userId="676bc0b4cf3ae8f5" providerId="LiveId" clId="{1EB4A8BC-F997-416E-B633-BF959E54B3D5}" dt="2019-01-25T15:30:36.774" v="119" actId="207"/>
          <ac:spMkLst>
            <pc:docMk/>
            <pc:sldMk cId="1619830124" sldId="259"/>
            <ac:spMk id="3" creationId="{8042BC14-7A04-4636-8353-125E6BA566C9}"/>
          </ac:spMkLst>
        </pc:spChg>
        <pc:spChg chg="mod">
          <ac:chgData name="Jonas Fuhl" userId="676bc0b4cf3ae8f5" providerId="LiveId" clId="{1EB4A8BC-F997-416E-B633-BF959E54B3D5}" dt="2019-01-25T15:30:36.774" v="119" actId="207"/>
          <ac:spMkLst>
            <pc:docMk/>
            <pc:sldMk cId="1619830124" sldId="259"/>
            <ac:spMk id="4" creationId="{3BDCCDFB-DD70-46CC-B020-9FCACF77FAE6}"/>
          </ac:spMkLst>
        </pc:spChg>
        <pc:spChg chg="mod">
          <ac:chgData name="Jonas Fuhl" userId="676bc0b4cf3ae8f5" providerId="LiveId" clId="{1EB4A8BC-F997-416E-B633-BF959E54B3D5}" dt="2019-01-25T15:30:36.774" v="119" actId="207"/>
          <ac:spMkLst>
            <pc:docMk/>
            <pc:sldMk cId="1619830124" sldId="259"/>
            <ac:spMk id="5" creationId="{DF8555E1-CC82-4B18-B3AC-9914570531FD}"/>
          </ac:spMkLst>
        </pc:spChg>
        <pc:spChg chg="mod">
          <ac:chgData name="Jonas Fuhl" userId="676bc0b4cf3ae8f5" providerId="LiveId" clId="{1EB4A8BC-F997-416E-B633-BF959E54B3D5}" dt="2019-01-25T15:30:36.774" v="119" actId="207"/>
          <ac:spMkLst>
            <pc:docMk/>
            <pc:sldMk cId="1619830124" sldId="259"/>
            <ac:spMk id="7" creationId="{35DB5CD3-78C6-4D8E-8856-C42DCB86CEDB}"/>
          </ac:spMkLst>
        </pc:spChg>
      </pc:sldChg>
      <pc:sldChg chg="addSp delSp modSp">
        <pc:chgData name="Jonas Fuhl" userId="676bc0b4cf3ae8f5" providerId="LiveId" clId="{1EB4A8BC-F997-416E-B633-BF959E54B3D5}" dt="2019-01-25T15:31:44.322" v="123"/>
        <pc:sldMkLst>
          <pc:docMk/>
          <pc:sldMk cId="3768534187" sldId="261"/>
        </pc:sldMkLst>
        <pc:spChg chg="del">
          <ac:chgData name="Jonas Fuhl" userId="676bc0b4cf3ae8f5" providerId="LiveId" clId="{1EB4A8BC-F997-416E-B633-BF959E54B3D5}" dt="2019-01-25T15:31:43.812" v="122" actId="478"/>
          <ac:spMkLst>
            <pc:docMk/>
            <pc:sldMk cId="3768534187" sldId="261"/>
            <ac:spMk id="3" creationId="{8042BC14-7A04-4636-8353-125E6BA566C9}"/>
          </ac:spMkLst>
        </pc:spChg>
        <pc:spChg chg="del">
          <ac:chgData name="Jonas Fuhl" userId="676bc0b4cf3ae8f5" providerId="LiveId" clId="{1EB4A8BC-F997-416E-B633-BF959E54B3D5}" dt="2019-01-25T15:31:43.812" v="122" actId="478"/>
          <ac:spMkLst>
            <pc:docMk/>
            <pc:sldMk cId="3768534187" sldId="261"/>
            <ac:spMk id="4" creationId="{3BDCCDFB-DD70-46CC-B020-9FCACF77FAE6}"/>
          </ac:spMkLst>
        </pc:spChg>
        <pc:spChg chg="del">
          <ac:chgData name="Jonas Fuhl" userId="676bc0b4cf3ae8f5" providerId="LiveId" clId="{1EB4A8BC-F997-416E-B633-BF959E54B3D5}" dt="2019-01-25T15:31:43.812" v="122" actId="478"/>
          <ac:spMkLst>
            <pc:docMk/>
            <pc:sldMk cId="3768534187" sldId="261"/>
            <ac:spMk id="5" creationId="{DF8555E1-CC82-4B18-B3AC-9914570531FD}"/>
          </ac:spMkLst>
        </pc:spChg>
        <pc:spChg chg="del">
          <ac:chgData name="Jonas Fuhl" userId="676bc0b4cf3ae8f5" providerId="LiveId" clId="{1EB4A8BC-F997-416E-B633-BF959E54B3D5}" dt="2019-01-25T15:31:43.812" v="122" actId="478"/>
          <ac:spMkLst>
            <pc:docMk/>
            <pc:sldMk cId="3768534187" sldId="261"/>
            <ac:spMk id="6" creationId="{926E566A-CE54-418F-A1B5-472D329A7B39}"/>
          </ac:spMkLst>
        </pc:spChg>
        <pc:spChg chg="del">
          <ac:chgData name="Jonas Fuhl" userId="676bc0b4cf3ae8f5" providerId="LiveId" clId="{1EB4A8BC-F997-416E-B633-BF959E54B3D5}" dt="2019-01-25T15:31:43.812" v="122" actId="478"/>
          <ac:spMkLst>
            <pc:docMk/>
            <pc:sldMk cId="3768534187" sldId="261"/>
            <ac:spMk id="7" creationId="{35DB5CD3-78C6-4D8E-8856-C42DCB86CEDB}"/>
          </ac:spMkLst>
        </pc:spChg>
        <pc:spChg chg="del">
          <ac:chgData name="Jonas Fuhl" userId="676bc0b4cf3ae8f5" providerId="LiveId" clId="{1EB4A8BC-F997-416E-B633-BF959E54B3D5}" dt="2019-01-25T15:31:43.812" v="122" actId="478"/>
          <ac:spMkLst>
            <pc:docMk/>
            <pc:sldMk cId="3768534187" sldId="261"/>
            <ac:spMk id="8" creationId="{98428227-69BD-45E6-B72B-8E6CA6F7AC1E}"/>
          </ac:spMkLst>
        </pc:spChg>
        <pc:spChg chg="del">
          <ac:chgData name="Jonas Fuhl" userId="676bc0b4cf3ae8f5" providerId="LiveId" clId="{1EB4A8BC-F997-416E-B633-BF959E54B3D5}" dt="2019-01-25T15:31:43.812" v="122" actId="478"/>
          <ac:spMkLst>
            <pc:docMk/>
            <pc:sldMk cId="3768534187" sldId="261"/>
            <ac:spMk id="9" creationId="{30AF1353-F1A2-46AA-96FA-06538E53B0FA}"/>
          </ac:spMkLst>
        </pc:spChg>
        <pc:spChg chg="del">
          <ac:chgData name="Jonas Fuhl" userId="676bc0b4cf3ae8f5" providerId="LiveId" clId="{1EB4A8BC-F997-416E-B633-BF959E54B3D5}" dt="2019-01-25T15:31:43.812" v="122" actId="478"/>
          <ac:spMkLst>
            <pc:docMk/>
            <pc:sldMk cId="3768534187" sldId="261"/>
            <ac:spMk id="10" creationId="{2629A679-FBCB-480F-B13F-D0F563EAA72B}"/>
          </ac:spMkLst>
        </pc:spChg>
        <pc:spChg chg="del">
          <ac:chgData name="Jonas Fuhl" userId="676bc0b4cf3ae8f5" providerId="LiveId" clId="{1EB4A8BC-F997-416E-B633-BF959E54B3D5}" dt="2019-01-25T15:31:43.812" v="122" actId="478"/>
          <ac:spMkLst>
            <pc:docMk/>
            <pc:sldMk cId="3768534187" sldId="261"/>
            <ac:spMk id="11" creationId="{3CAD5D95-0ED5-4069-A64B-BB5052360B2B}"/>
          </ac:spMkLst>
        </pc:spChg>
        <pc:spChg chg="del">
          <ac:chgData name="Jonas Fuhl" userId="676bc0b4cf3ae8f5" providerId="LiveId" clId="{1EB4A8BC-F997-416E-B633-BF959E54B3D5}" dt="2019-01-25T15:31:43.812" v="122" actId="478"/>
          <ac:spMkLst>
            <pc:docMk/>
            <pc:sldMk cId="3768534187" sldId="261"/>
            <ac:spMk id="12" creationId="{B8E7BFAF-DC2C-4CA6-8BF8-704DFCA0F9FD}"/>
          </ac:spMkLst>
        </pc:spChg>
        <pc:spChg chg="mod">
          <ac:chgData name="Jonas Fuhl" userId="676bc0b4cf3ae8f5" providerId="LiveId" clId="{1EB4A8BC-F997-416E-B633-BF959E54B3D5}" dt="2019-01-25T15:27:06.361" v="25" actId="207"/>
          <ac:spMkLst>
            <pc:docMk/>
            <pc:sldMk cId="3768534187" sldId="261"/>
            <ac:spMk id="13" creationId="{520A39AC-8FED-4050-9E50-59084C8C3FBE}"/>
          </ac:spMkLst>
        </pc:spChg>
        <pc:spChg chg="mod">
          <ac:chgData name="Jonas Fuhl" userId="676bc0b4cf3ae8f5" providerId="LiveId" clId="{1EB4A8BC-F997-416E-B633-BF959E54B3D5}" dt="2019-01-25T15:29:02.748" v="50" actId="1035"/>
          <ac:spMkLst>
            <pc:docMk/>
            <pc:sldMk cId="3768534187" sldId="261"/>
            <ac:spMk id="16" creationId="{13B463CF-F6C8-4194-BDC8-EF1321AA601F}"/>
          </ac:spMkLst>
        </pc:spChg>
        <pc:spChg chg="mod">
          <ac:chgData name="Jonas Fuhl" userId="676bc0b4cf3ae8f5" providerId="LiveId" clId="{1EB4A8BC-F997-416E-B633-BF959E54B3D5}" dt="2019-01-25T15:28:58.467" v="45" actId="1035"/>
          <ac:spMkLst>
            <pc:docMk/>
            <pc:sldMk cId="3768534187" sldId="261"/>
            <ac:spMk id="17" creationId="{4662F1CB-C483-4BA1-9550-C3D908F42B5D}"/>
          </ac:spMkLst>
        </pc:spChg>
        <pc:spChg chg="mod">
          <ac:chgData name="Jonas Fuhl" userId="676bc0b4cf3ae8f5" providerId="LiveId" clId="{1EB4A8BC-F997-416E-B633-BF959E54B3D5}" dt="2019-01-25T15:28:50.067" v="37" actId="14100"/>
          <ac:spMkLst>
            <pc:docMk/>
            <pc:sldMk cId="3768534187" sldId="261"/>
            <ac:spMk id="18" creationId="{A3E8E20F-2880-4621-9629-15445A75C19D}"/>
          </ac:spMkLst>
        </pc:spChg>
        <pc:spChg chg="add">
          <ac:chgData name="Jonas Fuhl" userId="676bc0b4cf3ae8f5" providerId="LiveId" clId="{1EB4A8BC-F997-416E-B633-BF959E54B3D5}" dt="2019-01-25T15:31:44.322" v="123"/>
          <ac:spMkLst>
            <pc:docMk/>
            <pc:sldMk cId="3768534187" sldId="261"/>
            <ac:spMk id="19" creationId="{23C0692B-DFC7-4D4F-8083-D1796E43F1B8}"/>
          </ac:spMkLst>
        </pc:spChg>
        <pc:spChg chg="add">
          <ac:chgData name="Jonas Fuhl" userId="676bc0b4cf3ae8f5" providerId="LiveId" clId="{1EB4A8BC-F997-416E-B633-BF959E54B3D5}" dt="2019-01-25T15:31:44.322" v="123"/>
          <ac:spMkLst>
            <pc:docMk/>
            <pc:sldMk cId="3768534187" sldId="261"/>
            <ac:spMk id="20" creationId="{207FBABD-04CF-4AF3-88FA-7896A324A564}"/>
          </ac:spMkLst>
        </pc:spChg>
        <pc:spChg chg="add">
          <ac:chgData name="Jonas Fuhl" userId="676bc0b4cf3ae8f5" providerId="LiveId" clId="{1EB4A8BC-F997-416E-B633-BF959E54B3D5}" dt="2019-01-25T15:31:44.322" v="123"/>
          <ac:spMkLst>
            <pc:docMk/>
            <pc:sldMk cId="3768534187" sldId="261"/>
            <ac:spMk id="21" creationId="{C41818EA-7837-4C30-A473-122ACCC3262D}"/>
          </ac:spMkLst>
        </pc:spChg>
        <pc:spChg chg="add">
          <ac:chgData name="Jonas Fuhl" userId="676bc0b4cf3ae8f5" providerId="LiveId" clId="{1EB4A8BC-F997-416E-B633-BF959E54B3D5}" dt="2019-01-25T15:31:44.322" v="123"/>
          <ac:spMkLst>
            <pc:docMk/>
            <pc:sldMk cId="3768534187" sldId="261"/>
            <ac:spMk id="22" creationId="{CA2C7233-22E2-4C17-BD1B-7FD50B929A7F}"/>
          </ac:spMkLst>
        </pc:spChg>
        <pc:spChg chg="add">
          <ac:chgData name="Jonas Fuhl" userId="676bc0b4cf3ae8f5" providerId="LiveId" clId="{1EB4A8BC-F997-416E-B633-BF959E54B3D5}" dt="2019-01-25T15:31:44.322" v="123"/>
          <ac:spMkLst>
            <pc:docMk/>
            <pc:sldMk cId="3768534187" sldId="261"/>
            <ac:spMk id="23" creationId="{94240564-4FFF-4202-B984-36277D2D2855}"/>
          </ac:spMkLst>
        </pc:spChg>
        <pc:spChg chg="add">
          <ac:chgData name="Jonas Fuhl" userId="676bc0b4cf3ae8f5" providerId="LiveId" clId="{1EB4A8BC-F997-416E-B633-BF959E54B3D5}" dt="2019-01-25T15:31:44.322" v="123"/>
          <ac:spMkLst>
            <pc:docMk/>
            <pc:sldMk cId="3768534187" sldId="261"/>
            <ac:spMk id="24" creationId="{A077F38A-C6E6-4C5C-8AB9-F5F287AAC15F}"/>
          </ac:spMkLst>
        </pc:spChg>
        <pc:spChg chg="add">
          <ac:chgData name="Jonas Fuhl" userId="676bc0b4cf3ae8f5" providerId="LiveId" clId="{1EB4A8BC-F997-416E-B633-BF959E54B3D5}" dt="2019-01-25T15:31:44.322" v="123"/>
          <ac:spMkLst>
            <pc:docMk/>
            <pc:sldMk cId="3768534187" sldId="261"/>
            <ac:spMk id="25" creationId="{5328B586-DECF-4FC8-9A37-E5ED40268DE4}"/>
          </ac:spMkLst>
        </pc:spChg>
        <pc:spChg chg="add">
          <ac:chgData name="Jonas Fuhl" userId="676bc0b4cf3ae8f5" providerId="LiveId" clId="{1EB4A8BC-F997-416E-B633-BF959E54B3D5}" dt="2019-01-25T15:31:44.322" v="123"/>
          <ac:spMkLst>
            <pc:docMk/>
            <pc:sldMk cId="3768534187" sldId="261"/>
            <ac:spMk id="26" creationId="{E6C45280-0B86-4840-AFFE-A0509C93CA3D}"/>
          </ac:spMkLst>
        </pc:spChg>
        <pc:spChg chg="add">
          <ac:chgData name="Jonas Fuhl" userId="676bc0b4cf3ae8f5" providerId="LiveId" clId="{1EB4A8BC-F997-416E-B633-BF959E54B3D5}" dt="2019-01-25T15:31:44.322" v="123"/>
          <ac:spMkLst>
            <pc:docMk/>
            <pc:sldMk cId="3768534187" sldId="261"/>
            <ac:spMk id="27" creationId="{029CC646-0968-4EB7-9A92-D13E590AA866}"/>
          </ac:spMkLst>
        </pc:spChg>
        <pc:spChg chg="add">
          <ac:chgData name="Jonas Fuhl" userId="676bc0b4cf3ae8f5" providerId="LiveId" clId="{1EB4A8BC-F997-416E-B633-BF959E54B3D5}" dt="2019-01-25T15:31:44.322" v="123"/>
          <ac:spMkLst>
            <pc:docMk/>
            <pc:sldMk cId="3768534187" sldId="261"/>
            <ac:spMk id="28" creationId="{C60CF02F-E3B1-48FD-9D71-1EEC2CB612E2}"/>
          </ac:spMkLst>
        </pc:spChg>
      </pc:sldChg>
      <pc:sldChg chg="addSp delSp modSp add">
        <pc:chgData name="Jonas Fuhl" userId="676bc0b4cf3ae8f5" providerId="LiveId" clId="{1EB4A8BC-F997-416E-B633-BF959E54B3D5}" dt="2019-01-25T15:31:47.761" v="125"/>
        <pc:sldMkLst>
          <pc:docMk/>
          <pc:sldMk cId="3733045358" sldId="267"/>
        </pc:sldMkLst>
        <pc:spChg chg="del">
          <ac:chgData name="Jonas Fuhl" userId="676bc0b4cf3ae8f5" providerId="LiveId" clId="{1EB4A8BC-F997-416E-B633-BF959E54B3D5}" dt="2019-01-25T15:31:47.441" v="124" actId="478"/>
          <ac:spMkLst>
            <pc:docMk/>
            <pc:sldMk cId="3733045358" sldId="267"/>
            <ac:spMk id="3" creationId="{8042BC14-7A04-4636-8353-125E6BA566C9}"/>
          </ac:spMkLst>
        </pc:spChg>
        <pc:spChg chg="del">
          <ac:chgData name="Jonas Fuhl" userId="676bc0b4cf3ae8f5" providerId="LiveId" clId="{1EB4A8BC-F997-416E-B633-BF959E54B3D5}" dt="2019-01-25T15:31:47.441" v="124" actId="478"/>
          <ac:spMkLst>
            <pc:docMk/>
            <pc:sldMk cId="3733045358" sldId="267"/>
            <ac:spMk id="4" creationId="{3BDCCDFB-DD70-46CC-B020-9FCACF77FAE6}"/>
          </ac:spMkLst>
        </pc:spChg>
        <pc:spChg chg="del">
          <ac:chgData name="Jonas Fuhl" userId="676bc0b4cf3ae8f5" providerId="LiveId" clId="{1EB4A8BC-F997-416E-B633-BF959E54B3D5}" dt="2019-01-25T15:31:47.441" v="124" actId="478"/>
          <ac:spMkLst>
            <pc:docMk/>
            <pc:sldMk cId="3733045358" sldId="267"/>
            <ac:spMk id="5" creationId="{DF8555E1-CC82-4B18-B3AC-9914570531FD}"/>
          </ac:spMkLst>
        </pc:spChg>
        <pc:spChg chg="del">
          <ac:chgData name="Jonas Fuhl" userId="676bc0b4cf3ae8f5" providerId="LiveId" clId="{1EB4A8BC-F997-416E-B633-BF959E54B3D5}" dt="2019-01-25T15:31:47.441" v="124" actId="478"/>
          <ac:spMkLst>
            <pc:docMk/>
            <pc:sldMk cId="3733045358" sldId="267"/>
            <ac:spMk id="6" creationId="{926E566A-CE54-418F-A1B5-472D329A7B39}"/>
          </ac:spMkLst>
        </pc:spChg>
        <pc:spChg chg="del">
          <ac:chgData name="Jonas Fuhl" userId="676bc0b4cf3ae8f5" providerId="LiveId" clId="{1EB4A8BC-F997-416E-B633-BF959E54B3D5}" dt="2019-01-25T15:31:47.441" v="124" actId="478"/>
          <ac:spMkLst>
            <pc:docMk/>
            <pc:sldMk cId="3733045358" sldId="267"/>
            <ac:spMk id="7" creationId="{35DB5CD3-78C6-4D8E-8856-C42DCB86CEDB}"/>
          </ac:spMkLst>
        </pc:spChg>
        <pc:spChg chg="del">
          <ac:chgData name="Jonas Fuhl" userId="676bc0b4cf3ae8f5" providerId="LiveId" clId="{1EB4A8BC-F997-416E-B633-BF959E54B3D5}" dt="2019-01-25T15:31:47.441" v="124" actId="478"/>
          <ac:spMkLst>
            <pc:docMk/>
            <pc:sldMk cId="3733045358" sldId="267"/>
            <ac:spMk id="8" creationId="{98428227-69BD-45E6-B72B-8E6CA6F7AC1E}"/>
          </ac:spMkLst>
        </pc:spChg>
        <pc:spChg chg="del">
          <ac:chgData name="Jonas Fuhl" userId="676bc0b4cf3ae8f5" providerId="LiveId" clId="{1EB4A8BC-F997-416E-B633-BF959E54B3D5}" dt="2019-01-25T15:31:47.441" v="124" actId="478"/>
          <ac:spMkLst>
            <pc:docMk/>
            <pc:sldMk cId="3733045358" sldId="267"/>
            <ac:spMk id="9" creationId="{30AF1353-F1A2-46AA-96FA-06538E53B0FA}"/>
          </ac:spMkLst>
        </pc:spChg>
        <pc:spChg chg="del">
          <ac:chgData name="Jonas Fuhl" userId="676bc0b4cf3ae8f5" providerId="LiveId" clId="{1EB4A8BC-F997-416E-B633-BF959E54B3D5}" dt="2019-01-25T15:31:47.441" v="124" actId="478"/>
          <ac:spMkLst>
            <pc:docMk/>
            <pc:sldMk cId="3733045358" sldId="267"/>
            <ac:spMk id="10" creationId="{2629A679-FBCB-480F-B13F-D0F563EAA72B}"/>
          </ac:spMkLst>
        </pc:spChg>
        <pc:spChg chg="del">
          <ac:chgData name="Jonas Fuhl" userId="676bc0b4cf3ae8f5" providerId="LiveId" clId="{1EB4A8BC-F997-416E-B633-BF959E54B3D5}" dt="2019-01-25T15:31:47.441" v="124" actId="478"/>
          <ac:spMkLst>
            <pc:docMk/>
            <pc:sldMk cId="3733045358" sldId="267"/>
            <ac:spMk id="11" creationId="{3CAD5D95-0ED5-4069-A64B-BB5052360B2B}"/>
          </ac:spMkLst>
        </pc:spChg>
        <pc:spChg chg="del">
          <ac:chgData name="Jonas Fuhl" userId="676bc0b4cf3ae8f5" providerId="LiveId" clId="{1EB4A8BC-F997-416E-B633-BF959E54B3D5}" dt="2019-01-25T15:31:47.441" v="124" actId="478"/>
          <ac:spMkLst>
            <pc:docMk/>
            <pc:sldMk cId="3733045358" sldId="267"/>
            <ac:spMk id="12" creationId="{B8E7BFAF-DC2C-4CA6-8BF8-704DFCA0F9FD}"/>
          </ac:spMkLst>
        </pc:spChg>
        <pc:spChg chg="mod">
          <ac:chgData name="Jonas Fuhl" userId="676bc0b4cf3ae8f5" providerId="LiveId" clId="{1EB4A8BC-F997-416E-B633-BF959E54B3D5}" dt="2019-01-25T15:29:40.731" v="54" actId="1035"/>
          <ac:spMkLst>
            <pc:docMk/>
            <pc:sldMk cId="3733045358" sldId="267"/>
            <ac:spMk id="16" creationId="{13B463CF-F6C8-4194-BDC8-EF1321AA601F}"/>
          </ac:spMkLst>
        </pc:spChg>
        <pc:spChg chg="add">
          <ac:chgData name="Jonas Fuhl" userId="676bc0b4cf3ae8f5" providerId="LiveId" clId="{1EB4A8BC-F997-416E-B633-BF959E54B3D5}" dt="2019-01-25T15:31:47.761" v="125"/>
          <ac:spMkLst>
            <pc:docMk/>
            <pc:sldMk cId="3733045358" sldId="267"/>
            <ac:spMk id="19" creationId="{F60CCD06-3F69-41E8-8604-7599B6B12D79}"/>
          </ac:spMkLst>
        </pc:spChg>
        <pc:spChg chg="add">
          <ac:chgData name="Jonas Fuhl" userId="676bc0b4cf3ae8f5" providerId="LiveId" clId="{1EB4A8BC-F997-416E-B633-BF959E54B3D5}" dt="2019-01-25T15:31:47.761" v="125"/>
          <ac:spMkLst>
            <pc:docMk/>
            <pc:sldMk cId="3733045358" sldId="267"/>
            <ac:spMk id="20" creationId="{53D1489A-687B-4482-A1D6-1289B3990A45}"/>
          </ac:spMkLst>
        </pc:spChg>
        <pc:spChg chg="add">
          <ac:chgData name="Jonas Fuhl" userId="676bc0b4cf3ae8f5" providerId="LiveId" clId="{1EB4A8BC-F997-416E-B633-BF959E54B3D5}" dt="2019-01-25T15:31:47.761" v="125"/>
          <ac:spMkLst>
            <pc:docMk/>
            <pc:sldMk cId="3733045358" sldId="267"/>
            <ac:spMk id="21" creationId="{090044AF-664D-472B-A1B6-7CD086B5F5D1}"/>
          </ac:spMkLst>
        </pc:spChg>
        <pc:spChg chg="add">
          <ac:chgData name="Jonas Fuhl" userId="676bc0b4cf3ae8f5" providerId="LiveId" clId="{1EB4A8BC-F997-416E-B633-BF959E54B3D5}" dt="2019-01-25T15:31:47.761" v="125"/>
          <ac:spMkLst>
            <pc:docMk/>
            <pc:sldMk cId="3733045358" sldId="267"/>
            <ac:spMk id="22" creationId="{D3E011FC-729B-41C9-8B79-06C3BA9C3CB0}"/>
          </ac:spMkLst>
        </pc:spChg>
        <pc:spChg chg="add">
          <ac:chgData name="Jonas Fuhl" userId="676bc0b4cf3ae8f5" providerId="LiveId" clId="{1EB4A8BC-F997-416E-B633-BF959E54B3D5}" dt="2019-01-25T15:31:47.761" v="125"/>
          <ac:spMkLst>
            <pc:docMk/>
            <pc:sldMk cId="3733045358" sldId="267"/>
            <ac:spMk id="23" creationId="{189672B6-1555-44F6-A8B2-1AC05E188683}"/>
          </ac:spMkLst>
        </pc:spChg>
        <pc:spChg chg="add">
          <ac:chgData name="Jonas Fuhl" userId="676bc0b4cf3ae8f5" providerId="LiveId" clId="{1EB4A8BC-F997-416E-B633-BF959E54B3D5}" dt="2019-01-25T15:31:47.761" v="125"/>
          <ac:spMkLst>
            <pc:docMk/>
            <pc:sldMk cId="3733045358" sldId="267"/>
            <ac:spMk id="24" creationId="{42B3EBE4-4FB8-4636-91DA-C327ED0E419B}"/>
          </ac:spMkLst>
        </pc:spChg>
        <pc:spChg chg="add">
          <ac:chgData name="Jonas Fuhl" userId="676bc0b4cf3ae8f5" providerId="LiveId" clId="{1EB4A8BC-F997-416E-B633-BF959E54B3D5}" dt="2019-01-25T15:31:47.761" v="125"/>
          <ac:spMkLst>
            <pc:docMk/>
            <pc:sldMk cId="3733045358" sldId="267"/>
            <ac:spMk id="25" creationId="{9B8B9132-D701-48F4-A0FD-1EACF96EBE23}"/>
          </ac:spMkLst>
        </pc:spChg>
        <pc:spChg chg="add">
          <ac:chgData name="Jonas Fuhl" userId="676bc0b4cf3ae8f5" providerId="LiveId" clId="{1EB4A8BC-F997-416E-B633-BF959E54B3D5}" dt="2019-01-25T15:31:47.761" v="125"/>
          <ac:spMkLst>
            <pc:docMk/>
            <pc:sldMk cId="3733045358" sldId="267"/>
            <ac:spMk id="26" creationId="{1492A0D9-2EE5-4BE0-995A-0DE0DA66663E}"/>
          </ac:spMkLst>
        </pc:spChg>
        <pc:spChg chg="add">
          <ac:chgData name="Jonas Fuhl" userId="676bc0b4cf3ae8f5" providerId="LiveId" clId="{1EB4A8BC-F997-416E-B633-BF959E54B3D5}" dt="2019-01-25T15:31:47.761" v="125"/>
          <ac:spMkLst>
            <pc:docMk/>
            <pc:sldMk cId="3733045358" sldId="267"/>
            <ac:spMk id="27" creationId="{C68345A1-3632-484D-9713-957FC891DCBD}"/>
          </ac:spMkLst>
        </pc:spChg>
        <pc:spChg chg="add">
          <ac:chgData name="Jonas Fuhl" userId="676bc0b4cf3ae8f5" providerId="LiveId" clId="{1EB4A8BC-F997-416E-B633-BF959E54B3D5}" dt="2019-01-25T15:31:47.761" v="125"/>
          <ac:spMkLst>
            <pc:docMk/>
            <pc:sldMk cId="3733045358" sldId="267"/>
            <ac:spMk id="28" creationId="{DB618A76-C7F4-4652-A402-DAF39F36AEFA}"/>
          </ac:spMkLst>
        </pc:spChg>
      </pc:sldChg>
      <pc:sldChg chg="addSp delSp modSp add">
        <pc:chgData name="Jonas Fuhl" userId="676bc0b4cf3ae8f5" providerId="LiveId" clId="{1EB4A8BC-F997-416E-B633-BF959E54B3D5}" dt="2019-01-25T15:31:51.021" v="127"/>
        <pc:sldMkLst>
          <pc:docMk/>
          <pc:sldMk cId="1867390049" sldId="268"/>
        </pc:sldMkLst>
        <pc:spChg chg="del">
          <ac:chgData name="Jonas Fuhl" userId="676bc0b4cf3ae8f5" providerId="LiveId" clId="{1EB4A8BC-F997-416E-B633-BF959E54B3D5}" dt="2019-01-25T15:31:50.808" v="126" actId="478"/>
          <ac:spMkLst>
            <pc:docMk/>
            <pc:sldMk cId="1867390049" sldId="268"/>
            <ac:spMk id="3" creationId="{8042BC14-7A04-4636-8353-125E6BA566C9}"/>
          </ac:spMkLst>
        </pc:spChg>
        <pc:spChg chg="del">
          <ac:chgData name="Jonas Fuhl" userId="676bc0b4cf3ae8f5" providerId="LiveId" clId="{1EB4A8BC-F997-416E-B633-BF959E54B3D5}" dt="2019-01-25T15:31:50.808" v="126" actId="478"/>
          <ac:spMkLst>
            <pc:docMk/>
            <pc:sldMk cId="1867390049" sldId="268"/>
            <ac:spMk id="4" creationId="{3BDCCDFB-DD70-46CC-B020-9FCACF77FAE6}"/>
          </ac:spMkLst>
        </pc:spChg>
        <pc:spChg chg="del">
          <ac:chgData name="Jonas Fuhl" userId="676bc0b4cf3ae8f5" providerId="LiveId" clId="{1EB4A8BC-F997-416E-B633-BF959E54B3D5}" dt="2019-01-25T15:31:50.808" v="126" actId="478"/>
          <ac:spMkLst>
            <pc:docMk/>
            <pc:sldMk cId="1867390049" sldId="268"/>
            <ac:spMk id="5" creationId="{DF8555E1-CC82-4B18-B3AC-9914570531FD}"/>
          </ac:spMkLst>
        </pc:spChg>
        <pc:spChg chg="del">
          <ac:chgData name="Jonas Fuhl" userId="676bc0b4cf3ae8f5" providerId="LiveId" clId="{1EB4A8BC-F997-416E-B633-BF959E54B3D5}" dt="2019-01-25T15:31:50.808" v="126" actId="478"/>
          <ac:spMkLst>
            <pc:docMk/>
            <pc:sldMk cId="1867390049" sldId="268"/>
            <ac:spMk id="6" creationId="{926E566A-CE54-418F-A1B5-472D329A7B39}"/>
          </ac:spMkLst>
        </pc:spChg>
        <pc:spChg chg="del">
          <ac:chgData name="Jonas Fuhl" userId="676bc0b4cf3ae8f5" providerId="LiveId" clId="{1EB4A8BC-F997-416E-B633-BF959E54B3D5}" dt="2019-01-25T15:31:50.808" v="126" actId="478"/>
          <ac:spMkLst>
            <pc:docMk/>
            <pc:sldMk cId="1867390049" sldId="268"/>
            <ac:spMk id="7" creationId="{35DB5CD3-78C6-4D8E-8856-C42DCB86CEDB}"/>
          </ac:spMkLst>
        </pc:spChg>
        <pc:spChg chg="del">
          <ac:chgData name="Jonas Fuhl" userId="676bc0b4cf3ae8f5" providerId="LiveId" clId="{1EB4A8BC-F997-416E-B633-BF959E54B3D5}" dt="2019-01-25T15:31:50.808" v="126" actId="478"/>
          <ac:spMkLst>
            <pc:docMk/>
            <pc:sldMk cId="1867390049" sldId="268"/>
            <ac:spMk id="8" creationId="{98428227-69BD-45E6-B72B-8E6CA6F7AC1E}"/>
          </ac:spMkLst>
        </pc:spChg>
        <pc:spChg chg="del">
          <ac:chgData name="Jonas Fuhl" userId="676bc0b4cf3ae8f5" providerId="LiveId" clId="{1EB4A8BC-F997-416E-B633-BF959E54B3D5}" dt="2019-01-25T15:31:50.808" v="126" actId="478"/>
          <ac:spMkLst>
            <pc:docMk/>
            <pc:sldMk cId="1867390049" sldId="268"/>
            <ac:spMk id="9" creationId="{30AF1353-F1A2-46AA-96FA-06538E53B0FA}"/>
          </ac:spMkLst>
        </pc:spChg>
        <pc:spChg chg="del">
          <ac:chgData name="Jonas Fuhl" userId="676bc0b4cf3ae8f5" providerId="LiveId" clId="{1EB4A8BC-F997-416E-B633-BF959E54B3D5}" dt="2019-01-25T15:31:50.808" v="126" actId="478"/>
          <ac:spMkLst>
            <pc:docMk/>
            <pc:sldMk cId="1867390049" sldId="268"/>
            <ac:spMk id="10" creationId="{2629A679-FBCB-480F-B13F-D0F563EAA72B}"/>
          </ac:spMkLst>
        </pc:spChg>
        <pc:spChg chg="del">
          <ac:chgData name="Jonas Fuhl" userId="676bc0b4cf3ae8f5" providerId="LiveId" clId="{1EB4A8BC-F997-416E-B633-BF959E54B3D5}" dt="2019-01-25T15:31:50.808" v="126" actId="478"/>
          <ac:spMkLst>
            <pc:docMk/>
            <pc:sldMk cId="1867390049" sldId="268"/>
            <ac:spMk id="11" creationId="{3CAD5D95-0ED5-4069-A64B-BB5052360B2B}"/>
          </ac:spMkLst>
        </pc:spChg>
        <pc:spChg chg="del">
          <ac:chgData name="Jonas Fuhl" userId="676bc0b4cf3ae8f5" providerId="LiveId" clId="{1EB4A8BC-F997-416E-B633-BF959E54B3D5}" dt="2019-01-25T15:31:50.808" v="126" actId="478"/>
          <ac:spMkLst>
            <pc:docMk/>
            <pc:sldMk cId="1867390049" sldId="268"/>
            <ac:spMk id="12" creationId="{B8E7BFAF-DC2C-4CA6-8BF8-704DFCA0F9FD}"/>
          </ac:spMkLst>
        </pc:spChg>
        <pc:spChg chg="mod">
          <ac:chgData name="Jonas Fuhl" userId="676bc0b4cf3ae8f5" providerId="LiveId" clId="{1EB4A8BC-F997-416E-B633-BF959E54B3D5}" dt="2019-01-25T15:30:01.802" v="95" actId="1035"/>
          <ac:spMkLst>
            <pc:docMk/>
            <pc:sldMk cId="1867390049" sldId="268"/>
            <ac:spMk id="16" creationId="{13B463CF-F6C8-4194-BDC8-EF1321AA601F}"/>
          </ac:spMkLst>
        </pc:spChg>
        <pc:spChg chg="add">
          <ac:chgData name="Jonas Fuhl" userId="676bc0b4cf3ae8f5" providerId="LiveId" clId="{1EB4A8BC-F997-416E-B633-BF959E54B3D5}" dt="2019-01-25T15:31:51.021" v="127"/>
          <ac:spMkLst>
            <pc:docMk/>
            <pc:sldMk cId="1867390049" sldId="268"/>
            <ac:spMk id="19" creationId="{61BDA97B-FA2E-4852-9B9B-FF3EA31314E5}"/>
          </ac:spMkLst>
        </pc:spChg>
        <pc:spChg chg="add">
          <ac:chgData name="Jonas Fuhl" userId="676bc0b4cf3ae8f5" providerId="LiveId" clId="{1EB4A8BC-F997-416E-B633-BF959E54B3D5}" dt="2019-01-25T15:31:51.021" v="127"/>
          <ac:spMkLst>
            <pc:docMk/>
            <pc:sldMk cId="1867390049" sldId="268"/>
            <ac:spMk id="20" creationId="{43EC1415-361C-4604-B4F7-9263B1D12567}"/>
          </ac:spMkLst>
        </pc:spChg>
        <pc:spChg chg="add">
          <ac:chgData name="Jonas Fuhl" userId="676bc0b4cf3ae8f5" providerId="LiveId" clId="{1EB4A8BC-F997-416E-B633-BF959E54B3D5}" dt="2019-01-25T15:31:51.021" v="127"/>
          <ac:spMkLst>
            <pc:docMk/>
            <pc:sldMk cId="1867390049" sldId="268"/>
            <ac:spMk id="21" creationId="{E08422EF-54CF-4493-80CB-05D89A380957}"/>
          </ac:spMkLst>
        </pc:spChg>
        <pc:spChg chg="add">
          <ac:chgData name="Jonas Fuhl" userId="676bc0b4cf3ae8f5" providerId="LiveId" clId="{1EB4A8BC-F997-416E-B633-BF959E54B3D5}" dt="2019-01-25T15:31:51.021" v="127"/>
          <ac:spMkLst>
            <pc:docMk/>
            <pc:sldMk cId="1867390049" sldId="268"/>
            <ac:spMk id="22" creationId="{D340DB73-774E-4041-882E-AFE1040607A1}"/>
          </ac:spMkLst>
        </pc:spChg>
        <pc:spChg chg="add">
          <ac:chgData name="Jonas Fuhl" userId="676bc0b4cf3ae8f5" providerId="LiveId" clId="{1EB4A8BC-F997-416E-B633-BF959E54B3D5}" dt="2019-01-25T15:31:51.021" v="127"/>
          <ac:spMkLst>
            <pc:docMk/>
            <pc:sldMk cId="1867390049" sldId="268"/>
            <ac:spMk id="23" creationId="{059381D3-87BC-4297-B874-D2D05340A7B9}"/>
          </ac:spMkLst>
        </pc:spChg>
        <pc:spChg chg="add">
          <ac:chgData name="Jonas Fuhl" userId="676bc0b4cf3ae8f5" providerId="LiveId" clId="{1EB4A8BC-F997-416E-B633-BF959E54B3D5}" dt="2019-01-25T15:31:51.021" v="127"/>
          <ac:spMkLst>
            <pc:docMk/>
            <pc:sldMk cId="1867390049" sldId="268"/>
            <ac:spMk id="24" creationId="{64085190-345D-4F4E-9117-26916DC8D022}"/>
          </ac:spMkLst>
        </pc:spChg>
        <pc:spChg chg="add">
          <ac:chgData name="Jonas Fuhl" userId="676bc0b4cf3ae8f5" providerId="LiveId" clId="{1EB4A8BC-F997-416E-B633-BF959E54B3D5}" dt="2019-01-25T15:31:51.021" v="127"/>
          <ac:spMkLst>
            <pc:docMk/>
            <pc:sldMk cId="1867390049" sldId="268"/>
            <ac:spMk id="25" creationId="{B51A7D15-4547-488C-B857-13F2D0E3BDD7}"/>
          </ac:spMkLst>
        </pc:spChg>
        <pc:spChg chg="add">
          <ac:chgData name="Jonas Fuhl" userId="676bc0b4cf3ae8f5" providerId="LiveId" clId="{1EB4A8BC-F997-416E-B633-BF959E54B3D5}" dt="2019-01-25T15:31:51.021" v="127"/>
          <ac:spMkLst>
            <pc:docMk/>
            <pc:sldMk cId="1867390049" sldId="268"/>
            <ac:spMk id="26" creationId="{7124EC61-8320-434C-9B2A-B4659D0216C7}"/>
          </ac:spMkLst>
        </pc:spChg>
        <pc:spChg chg="add">
          <ac:chgData name="Jonas Fuhl" userId="676bc0b4cf3ae8f5" providerId="LiveId" clId="{1EB4A8BC-F997-416E-B633-BF959E54B3D5}" dt="2019-01-25T15:31:51.021" v="127"/>
          <ac:spMkLst>
            <pc:docMk/>
            <pc:sldMk cId="1867390049" sldId="268"/>
            <ac:spMk id="27" creationId="{564C9D7F-B615-41AB-8D94-621338F3B655}"/>
          </ac:spMkLst>
        </pc:spChg>
        <pc:spChg chg="add">
          <ac:chgData name="Jonas Fuhl" userId="676bc0b4cf3ae8f5" providerId="LiveId" clId="{1EB4A8BC-F997-416E-B633-BF959E54B3D5}" dt="2019-01-25T15:31:51.021" v="127"/>
          <ac:spMkLst>
            <pc:docMk/>
            <pc:sldMk cId="1867390049" sldId="268"/>
            <ac:spMk id="28" creationId="{8E9BE8F8-0340-4F76-816A-48CF4C98B5B3}"/>
          </ac:spMkLst>
        </pc:spChg>
      </pc:sldChg>
      <pc:sldChg chg="addSp delSp modSp add">
        <pc:chgData name="Jonas Fuhl" userId="676bc0b4cf3ae8f5" providerId="LiveId" clId="{1EB4A8BC-F997-416E-B633-BF959E54B3D5}" dt="2019-01-25T15:31:54.477" v="129"/>
        <pc:sldMkLst>
          <pc:docMk/>
          <pc:sldMk cId="167590020" sldId="269"/>
        </pc:sldMkLst>
        <pc:spChg chg="del">
          <ac:chgData name="Jonas Fuhl" userId="676bc0b4cf3ae8f5" providerId="LiveId" clId="{1EB4A8BC-F997-416E-B633-BF959E54B3D5}" dt="2019-01-25T15:31:54.321" v="128" actId="478"/>
          <ac:spMkLst>
            <pc:docMk/>
            <pc:sldMk cId="167590020" sldId="269"/>
            <ac:spMk id="3" creationId="{8042BC14-7A04-4636-8353-125E6BA566C9}"/>
          </ac:spMkLst>
        </pc:spChg>
        <pc:spChg chg="del">
          <ac:chgData name="Jonas Fuhl" userId="676bc0b4cf3ae8f5" providerId="LiveId" clId="{1EB4A8BC-F997-416E-B633-BF959E54B3D5}" dt="2019-01-25T15:31:54.321" v="128" actId="478"/>
          <ac:spMkLst>
            <pc:docMk/>
            <pc:sldMk cId="167590020" sldId="269"/>
            <ac:spMk id="4" creationId="{3BDCCDFB-DD70-46CC-B020-9FCACF77FAE6}"/>
          </ac:spMkLst>
        </pc:spChg>
        <pc:spChg chg="del">
          <ac:chgData name="Jonas Fuhl" userId="676bc0b4cf3ae8f5" providerId="LiveId" clId="{1EB4A8BC-F997-416E-B633-BF959E54B3D5}" dt="2019-01-25T15:31:54.321" v="128" actId="478"/>
          <ac:spMkLst>
            <pc:docMk/>
            <pc:sldMk cId="167590020" sldId="269"/>
            <ac:spMk id="5" creationId="{DF8555E1-CC82-4B18-B3AC-9914570531FD}"/>
          </ac:spMkLst>
        </pc:spChg>
        <pc:spChg chg="del">
          <ac:chgData name="Jonas Fuhl" userId="676bc0b4cf3ae8f5" providerId="LiveId" clId="{1EB4A8BC-F997-416E-B633-BF959E54B3D5}" dt="2019-01-25T15:31:54.321" v="128" actId="478"/>
          <ac:spMkLst>
            <pc:docMk/>
            <pc:sldMk cId="167590020" sldId="269"/>
            <ac:spMk id="6" creationId="{926E566A-CE54-418F-A1B5-472D329A7B39}"/>
          </ac:spMkLst>
        </pc:spChg>
        <pc:spChg chg="del">
          <ac:chgData name="Jonas Fuhl" userId="676bc0b4cf3ae8f5" providerId="LiveId" clId="{1EB4A8BC-F997-416E-B633-BF959E54B3D5}" dt="2019-01-25T15:31:54.321" v="128" actId="478"/>
          <ac:spMkLst>
            <pc:docMk/>
            <pc:sldMk cId="167590020" sldId="269"/>
            <ac:spMk id="7" creationId="{35DB5CD3-78C6-4D8E-8856-C42DCB86CEDB}"/>
          </ac:spMkLst>
        </pc:spChg>
        <pc:spChg chg="del">
          <ac:chgData name="Jonas Fuhl" userId="676bc0b4cf3ae8f5" providerId="LiveId" clId="{1EB4A8BC-F997-416E-B633-BF959E54B3D5}" dt="2019-01-25T15:31:54.321" v="128" actId="478"/>
          <ac:spMkLst>
            <pc:docMk/>
            <pc:sldMk cId="167590020" sldId="269"/>
            <ac:spMk id="8" creationId="{98428227-69BD-45E6-B72B-8E6CA6F7AC1E}"/>
          </ac:spMkLst>
        </pc:spChg>
        <pc:spChg chg="del">
          <ac:chgData name="Jonas Fuhl" userId="676bc0b4cf3ae8f5" providerId="LiveId" clId="{1EB4A8BC-F997-416E-B633-BF959E54B3D5}" dt="2019-01-25T15:31:54.321" v="128" actId="478"/>
          <ac:spMkLst>
            <pc:docMk/>
            <pc:sldMk cId="167590020" sldId="269"/>
            <ac:spMk id="9" creationId="{30AF1353-F1A2-46AA-96FA-06538E53B0FA}"/>
          </ac:spMkLst>
        </pc:spChg>
        <pc:spChg chg="del">
          <ac:chgData name="Jonas Fuhl" userId="676bc0b4cf3ae8f5" providerId="LiveId" clId="{1EB4A8BC-F997-416E-B633-BF959E54B3D5}" dt="2019-01-25T15:31:54.321" v="128" actId="478"/>
          <ac:spMkLst>
            <pc:docMk/>
            <pc:sldMk cId="167590020" sldId="269"/>
            <ac:spMk id="10" creationId="{2629A679-FBCB-480F-B13F-D0F563EAA72B}"/>
          </ac:spMkLst>
        </pc:spChg>
        <pc:spChg chg="del">
          <ac:chgData name="Jonas Fuhl" userId="676bc0b4cf3ae8f5" providerId="LiveId" clId="{1EB4A8BC-F997-416E-B633-BF959E54B3D5}" dt="2019-01-25T15:31:54.321" v="128" actId="478"/>
          <ac:spMkLst>
            <pc:docMk/>
            <pc:sldMk cId="167590020" sldId="269"/>
            <ac:spMk id="11" creationId="{3CAD5D95-0ED5-4069-A64B-BB5052360B2B}"/>
          </ac:spMkLst>
        </pc:spChg>
        <pc:spChg chg="del">
          <ac:chgData name="Jonas Fuhl" userId="676bc0b4cf3ae8f5" providerId="LiveId" clId="{1EB4A8BC-F997-416E-B633-BF959E54B3D5}" dt="2019-01-25T15:31:54.321" v="128" actId="478"/>
          <ac:spMkLst>
            <pc:docMk/>
            <pc:sldMk cId="167590020" sldId="269"/>
            <ac:spMk id="12" creationId="{B8E7BFAF-DC2C-4CA6-8BF8-704DFCA0F9FD}"/>
          </ac:spMkLst>
        </pc:spChg>
        <pc:spChg chg="mod">
          <ac:chgData name="Jonas Fuhl" userId="676bc0b4cf3ae8f5" providerId="LiveId" clId="{1EB4A8BC-F997-416E-B633-BF959E54B3D5}" dt="2019-01-25T15:30:11.354" v="118" actId="1036"/>
          <ac:spMkLst>
            <pc:docMk/>
            <pc:sldMk cId="167590020" sldId="269"/>
            <ac:spMk id="16" creationId="{13B463CF-F6C8-4194-BDC8-EF1321AA601F}"/>
          </ac:spMkLst>
        </pc:spChg>
        <pc:spChg chg="add">
          <ac:chgData name="Jonas Fuhl" userId="676bc0b4cf3ae8f5" providerId="LiveId" clId="{1EB4A8BC-F997-416E-B633-BF959E54B3D5}" dt="2019-01-25T15:31:54.477" v="129"/>
          <ac:spMkLst>
            <pc:docMk/>
            <pc:sldMk cId="167590020" sldId="269"/>
            <ac:spMk id="19" creationId="{20BE7672-8BDF-4E38-B296-7D96E29F881C}"/>
          </ac:spMkLst>
        </pc:spChg>
        <pc:spChg chg="add">
          <ac:chgData name="Jonas Fuhl" userId="676bc0b4cf3ae8f5" providerId="LiveId" clId="{1EB4A8BC-F997-416E-B633-BF959E54B3D5}" dt="2019-01-25T15:31:54.477" v="129"/>
          <ac:spMkLst>
            <pc:docMk/>
            <pc:sldMk cId="167590020" sldId="269"/>
            <ac:spMk id="20" creationId="{5CEBE576-056C-4128-BBA8-09B0206C92AF}"/>
          </ac:spMkLst>
        </pc:spChg>
        <pc:spChg chg="add">
          <ac:chgData name="Jonas Fuhl" userId="676bc0b4cf3ae8f5" providerId="LiveId" clId="{1EB4A8BC-F997-416E-B633-BF959E54B3D5}" dt="2019-01-25T15:31:54.477" v="129"/>
          <ac:spMkLst>
            <pc:docMk/>
            <pc:sldMk cId="167590020" sldId="269"/>
            <ac:spMk id="21" creationId="{26B0403D-8D5F-46B8-BCC9-A62FFD2E1947}"/>
          </ac:spMkLst>
        </pc:spChg>
        <pc:spChg chg="add">
          <ac:chgData name="Jonas Fuhl" userId="676bc0b4cf3ae8f5" providerId="LiveId" clId="{1EB4A8BC-F997-416E-B633-BF959E54B3D5}" dt="2019-01-25T15:31:54.477" v="129"/>
          <ac:spMkLst>
            <pc:docMk/>
            <pc:sldMk cId="167590020" sldId="269"/>
            <ac:spMk id="22" creationId="{ACA94A67-87F1-4351-8C86-13BFC5CA45ED}"/>
          </ac:spMkLst>
        </pc:spChg>
        <pc:spChg chg="add">
          <ac:chgData name="Jonas Fuhl" userId="676bc0b4cf3ae8f5" providerId="LiveId" clId="{1EB4A8BC-F997-416E-B633-BF959E54B3D5}" dt="2019-01-25T15:31:54.477" v="129"/>
          <ac:spMkLst>
            <pc:docMk/>
            <pc:sldMk cId="167590020" sldId="269"/>
            <ac:spMk id="23" creationId="{0A5EA7E1-2B7F-40A6-AF18-7A6F248DCADA}"/>
          </ac:spMkLst>
        </pc:spChg>
        <pc:spChg chg="add">
          <ac:chgData name="Jonas Fuhl" userId="676bc0b4cf3ae8f5" providerId="LiveId" clId="{1EB4A8BC-F997-416E-B633-BF959E54B3D5}" dt="2019-01-25T15:31:54.477" v="129"/>
          <ac:spMkLst>
            <pc:docMk/>
            <pc:sldMk cId="167590020" sldId="269"/>
            <ac:spMk id="24" creationId="{3BEE2C02-1E17-4548-9AEA-F641CCEBB58C}"/>
          </ac:spMkLst>
        </pc:spChg>
        <pc:spChg chg="add">
          <ac:chgData name="Jonas Fuhl" userId="676bc0b4cf3ae8f5" providerId="LiveId" clId="{1EB4A8BC-F997-416E-B633-BF959E54B3D5}" dt="2019-01-25T15:31:54.477" v="129"/>
          <ac:spMkLst>
            <pc:docMk/>
            <pc:sldMk cId="167590020" sldId="269"/>
            <ac:spMk id="25" creationId="{413B1562-0766-4835-93E8-7BED14D92DD9}"/>
          </ac:spMkLst>
        </pc:spChg>
        <pc:spChg chg="add">
          <ac:chgData name="Jonas Fuhl" userId="676bc0b4cf3ae8f5" providerId="LiveId" clId="{1EB4A8BC-F997-416E-B633-BF959E54B3D5}" dt="2019-01-25T15:31:54.477" v="129"/>
          <ac:spMkLst>
            <pc:docMk/>
            <pc:sldMk cId="167590020" sldId="269"/>
            <ac:spMk id="26" creationId="{C982C5DE-DF23-417E-B2A8-5B8C47B8C80B}"/>
          </ac:spMkLst>
        </pc:spChg>
        <pc:spChg chg="add">
          <ac:chgData name="Jonas Fuhl" userId="676bc0b4cf3ae8f5" providerId="LiveId" clId="{1EB4A8BC-F997-416E-B633-BF959E54B3D5}" dt="2019-01-25T15:31:54.477" v="129"/>
          <ac:spMkLst>
            <pc:docMk/>
            <pc:sldMk cId="167590020" sldId="269"/>
            <ac:spMk id="27" creationId="{B5334325-DA83-4C76-A545-3AC87CAC7E2F}"/>
          </ac:spMkLst>
        </pc:spChg>
        <pc:spChg chg="add">
          <ac:chgData name="Jonas Fuhl" userId="676bc0b4cf3ae8f5" providerId="LiveId" clId="{1EB4A8BC-F997-416E-B633-BF959E54B3D5}" dt="2019-01-25T15:31:54.477" v="129"/>
          <ac:spMkLst>
            <pc:docMk/>
            <pc:sldMk cId="167590020" sldId="269"/>
            <ac:spMk id="28" creationId="{8C001E2E-78AC-4A5C-9A93-D597725FAB1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612D4-99DB-427E-BFD0-90E21A0908BD}" type="datetimeFigureOut">
              <a:rPr lang="de-DE" smtClean="0"/>
              <a:t>06.02.2019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25358-ACFB-413A-8C90-6C4BC995B240}" type="slidenum">
              <a:rPr lang="de-DE" smtClean="0"/>
              <a:t>‹#›</a:t>
            </a:fld>
            <a:endParaRPr lang="de-DE"/>
          </a:p>
        </p:txBody>
      </p:sp>
    </p:spTree>
    <p:extLst>
      <p:ext uri="{BB962C8B-B14F-4D97-AF65-F5344CB8AC3E}">
        <p14:creationId xmlns:p14="http://schemas.microsoft.com/office/powerpoint/2010/main" val="34751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1</a:t>
            </a:fld>
            <a:endParaRPr lang="de-DE"/>
          </a:p>
        </p:txBody>
      </p:sp>
    </p:spTree>
    <p:extLst>
      <p:ext uri="{BB962C8B-B14F-4D97-AF65-F5344CB8AC3E}">
        <p14:creationId xmlns:p14="http://schemas.microsoft.com/office/powerpoint/2010/main" val="3757052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a:t>erläutern am Beispiel Bilderkennung. Das neuronale Netzwerk soll den Inhalt eines Bilds erkennen</a:t>
            </a:r>
          </a:p>
          <a:p>
            <a:pPr marL="171450" lvl="0" indent="-171450">
              <a:buFont typeface="Arial" panose="020B0604020202020204" pitchFamily="34" charset="0"/>
              <a:buChar char="•"/>
            </a:pPr>
            <a:r>
              <a:rPr lang="de-DE"/>
              <a:t>Dazu füttern wir dem neuronalen Netzwerk ein Bild</a:t>
            </a:r>
          </a:p>
          <a:p>
            <a:pPr marL="171450" lvl="0" indent="-171450">
              <a:buFont typeface="Arial" panose="020B0604020202020204" pitchFamily="34" charset="0"/>
              <a:buChar char="•"/>
            </a:pPr>
            <a:r>
              <a:rPr lang="en-GB"/>
              <a:t>[</a:t>
            </a:r>
            <a:r>
              <a:rPr lang="de-DE"/>
              <a:t>KLICK]</a:t>
            </a:r>
          </a:p>
          <a:p>
            <a:pPr marL="171450" lvl="0" indent="-171450">
              <a:buFont typeface="Arial" panose="020B0604020202020204" pitchFamily="34" charset="0"/>
              <a:buChar char="•"/>
            </a:pPr>
            <a:r>
              <a:rPr lang="en-GB"/>
              <a:t>D</a:t>
            </a:r>
            <a:r>
              <a:rPr lang="de-DE" err="1"/>
              <a:t>as</a:t>
            </a:r>
            <a:r>
              <a:rPr lang="de-DE"/>
              <a:t> NN soll dann entscheiden, welches „Merkmal“, welcher vorher gelernte Titel, zum Bild passt.</a:t>
            </a:r>
          </a:p>
          <a:p>
            <a:pPr marL="171450" lvl="0" indent="-171450">
              <a:buFont typeface="Arial" panose="020B0604020202020204" pitchFamily="34" charset="0"/>
              <a:buChar char="•"/>
            </a:pPr>
            <a:r>
              <a:rPr lang="en-GB"/>
              <a:t>D</a:t>
            </a:r>
            <a:r>
              <a:rPr lang="de-DE" err="1"/>
              <a:t>as</a:t>
            </a:r>
            <a:r>
              <a:rPr lang="de-DE"/>
              <a:t> NN kann das Bild nicht als „Ganzes“ verarbeiten. Deshalb muss das Bild so aufgeteilt werden, dass der Computer elementare Bestandteile verarbeiten kann. In unserem Beispiel wird das Bild in eine Farbpalette zerlegt.</a:t>
            </a:r>
          </a:p>
          <a:p>
            <a:pPr marL="171450" lvl="0" indent="-171450">
              <a:buFont typeface="Arial" panose="020B0604020202020204" pitchFamily="34" charset="0"/>
              <a:buChar char="•"/>
            </a:pPr>
            <a:r>
              <a:rPr lang="en-GB"/>
              <a:t>[</a:t>
            </a:r>
            <a:r>
              <a:rPr lang="de-DE"/>
              <a:t>Klick]</a:t>
            </a:r>
          </a:p>
          <a:p>
            <a:pPr marL="171450" lvl="0" indent="-171450">
              <a:buFont typeface="Arial" panose="020B0604020202020204" pitchFamily="34" charset="0"/>
              <a:buChar char="•"/>
            </a:pPr>
            <a:r>
              <a:rPr lang="en-GB"/>
              <a:t>D</a:t>
            </a:r>
            <a:r>
              <a:rPr lang="de-DE" err="1"/>
              <a:t>iese</a:t>
            </a:r>
            <a:r>
              <a:rPr lang="de-DE"/>
              <a:t> bilden die die Neuronen im Input-Layer. Jedes Neuron steht für eine andere Farbe. Der Einfachheit halber sind die Farben hier durchnummeriert. </a:t>
            </a:r>
          </a:p>
          <a:p>
            <a:pPr marL="171450" lvl="0" indent="-171450">
              <a:buFont typeface="Arial" panose="020B0604020202020204" pitchFamily="34" charset="0"/>
              <a:buChar char="•"/>
            </a:pPr>
            <a:r>
              <a:rPr lang="en-GB"/>
              <a:t>[</a:t>
            </a:r>
            <a:r>
              <a:rPr lang="de-DE"/>
              <a:t>KLICK] </a:t>
            </a:r>
          </a:p>
          <a:p>
            <a:pPr marL="171450" lvl="0" indent="-171450">
              <a:buFont typeface="Arial" panose="020B0604020202020204" pitchFamily="34" charset="0"/>
              <a:buChar char="•"/>
            </a:pPr>
            <a:r>
              <a:rPr lang="en-GB"/>
              <a:t>D</a:t>
            </a:r>
            <a:r>
              <a:rPr lang="de-DE" err="1"/>
              <a:t>iese</a:t>
            </a:r>
            <a:r>
              <a:rPr lang="de-DE"/>
              <a:t> Farbwerte sind die Zahlen im Input-Layer</a:t>
            </a:r>
          </a:p>
          <a:p>
            <a:pPr marL="628650" lvl="1" indent="-171450">
              <a:buFont typeface="Arial" panose="020B0604020202020204" pitchFamily="34" charset="0"/>
              <a:buChar char="•"/>
            </a:pPr>
            <a:endParaRPr lang="de-DE"/>
          </a:p>
          <a:p>
            <a:pPr marL="457200" lvl="1" indent="0">
              <a:buFont typeface="Arial" panose="020B0604020202020204" pitchFamily="34" charset="0"/>
              <a:buNone/>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10</a:t>
            </a:fld>
            <a:endParaRPr lang="de-DE"/>
          </a:p>
        </p:txBody>
      </p:sp>
    </p:spTree>
    <p:extLst>
      <p:ext uri="{BB962C8B-B14F-4D97-AF65-F5344CB8AC3E}">
        <p14:creationId xmlns:p14="http://schemas.microsoft.com/office/powerpoint/2010/main" val="400049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noProof="0"/>
              <a:t>Im Hidden Layer wäre das zu erkennende Merkmal “Farbgruppe“</a:t>
            </a:r>
          </a:p>
          <a:p>
            <a:pPr marL="171450" lvl="0" indent="-171450">
              <a:buFont typeface="Arial" panose="020B0604020202020204" pitchFamily="34" charset="0"/>
              <a:buChar char="•"/>
            </a:pPr>
            <a:r>
              <a:rPr lang="de-DE" noProof="0"/>
              <a:t>Jedes Neuron steht hier für eine andere Farbgruppe</a:t>
            </a:r>
          </a:p>
          <a:p>
            <a:pPr marL="171450" lvl="0" indent="-171450">
              <a:buFont typeface="Arial" panose="020B0604020202020204" pitchFamily="34" charset="0"/>
              <a:buChar char="•"/>
            </a:pPr>
            <a:r>
              <a:rPr lang="de-DE" noProof="0"/>
              <a:t>Im Hidden Layer erhält nun jedes Neuron eine Aktivierung</a:t>
            </a:r>
          </a:p>
          <a:p>
            <a:pPr marL="171450" lvl="0" indent="-171450">
              <a:buFont typeface="Arial" panose="020B0604020202020204" pitchFamily="34" charset="0"/>
              <a:buChar char="•"/>
            </a:pPr>
            <a:r>
              <a:rPr lang="de-DE" noProof="0"/>
              <a:t>[KLICK]</a:t>
            </a:r>
          </a:p>
          <a:p>
            <a:pPr marL="171450" lvl="0" indent="-171450">
              <a:buFont typeface="Arial" panose="020B0604020202020204" pitchFamily="34" charset="0"/>
              <a:buChar char="•"/>
            </a:pPr>
            <a:r>
              <a:rPr lang="de-DE" noProof="0"/>
              <a:t>Aktivierung = Ausprägung eines Merkmals</a:t>
            </a:r>
          </a:p>
          <a:p>
            <a:pPr marL="171450" lvl="0" indent="-171450">
              <a:buFont typeface="Arial" panose="020B0604020202020204" pitchFamily="34" charset="0"/>
              <a:buChar char="•"/>
            </a:pPr>
            <a:r>
              <a:rPr lang="de-DE" noProof="0"/>
              <a:t>Hier könnte es die Prozentzahl sein, wie viel eine Farbgruppe auf dem Bild einnimmt</a:t>
            </a:r>
          </a:p>
          <a:p>
            <a:pPr marL="171450" lvl="0" indent="-171450">
              <a:buFont typeface="Arial" panose="020B0604020202020204" pitchFamily="34" charset="0"/>
              <a:buChar char="•"/>
            </a:pPr>
            <a:r>
              <a:rPr lang="de-DE" noProof="0"/>
              <a:t>Beispielsweise werden die Neuronen für die Farbgruppen “blau” und “grün” relativ stark aktiviert, weil das Bild </a:t>
            </a:r>
            <a:r>
              <a:rPr lang="de-DE" noProof="0" err="1"/>
              <a:t>hautpsächlich</a:t>
            </a:r>
            <a:r>
              <a:rPr lang="de-DE" noProof="0"/>
              <a:t> aus Farben dieser Gruppen besteht. </a:t>
            </a:r>
          </a:p>
          <a:p>
            <a:pPr marL="171450" lvl="0" indent="-171450">
              <a:buFont typeface="Arial" panose="020B0604020202020204" pitchFamily="34" charset="0"/>
              <a:buChar char="•"/>
            </a:pPr>
            <a:endParaRPr lang="de-DE" noProof="0"/>
          </a:p>
          <a:p>
            <a:pPr marL="171450" lvl="0" indent="-171450">
              <a:buFont typeface="Arial" panose="020B0604020202020204" pitchFamily="34" charset="0"/>
              <a:buChar char="•"/>
            </a:pPr>
            <a:endParaRPr lang="de-DE" noProof="0"/>
          </a:p>
          <a:p>
            <a:pPr marL="171450" lvl="0" indent="-171450">
              <a:buFont typeface="Arial" panose="020B0604020202020204" pitchFamily="34" charset="0"/>
              <a:buChar char="•"/>
            </a:pPr>
            <a:endParaRPr lang="de-DE" noProof="0"/>
          </a:p>
          <a:p>
            <a:pPr marL="171450" lvl="0" indent="-171450">
              <a:buFont typeface="Arial" panose="020B0604020202020204" pitchFamily="34" charset="0"/>
              <a:buChar char="•"/>
            </a:pPr>
            <a:endParaRPr lang="de-DE" noProof="0"/>
          </a:p>
          <a:p>
            <a:pPr marL="628650" lvl="1" indent="-171450">
              <a:buFont typeface="Arial" panose="020B0604020202020204" pitchFamily="34" charset="0"/>
              <a:buChar char="•"/>
            </a:pPr>
            <a:endParaRPr lang="de-DE" noProof="0"/>
          </a:p>
          <a:p>
            <a:pPr marL="457200" lvl="1" indent="0">
              <a:buFont typeface="Arial" panose="020B0604020202020204" pitchFamily="34" charset="0"/>
              <a:buNone/>
            </a:pPr>
            <a:endParaRPr lang="de-DE" noProof="0"/>
          </a:p>
        </p:txBody>
      </p:sp>
      <p:sp>
        <p:nvSpPr>
          <p:cNvPr id="4" name="Foliennummernplatzhalter 3"/>
          <p:cNvSpPr>
            <a:spLocks noGrp="1"/>
          </p:cNvSpPr>
          <p:nvPr>
            <p:ph type="sldNum" sz="quarter" idx="5"/>
          </p:nvPr>
        </p:nvSpPr>
        <p:spPr/>
        <p:txBody>
          <a:bodyPr/>
          <a:lstStyle/>
          <a:p>
            <a:fld id="{36F25358-ACFB-413A-8C90-6C4BC995B240}" type="slidenum">
              <a:rPr lang="de-DE" smtClean="0"/>
              <a:t>11</a:t>
            </a:fld>
            <a:endParaRPr lang="de-DE"/>
          </a:p>
        </p:txBody>
      </p:sp>
    </p:spTree>
    <p:extLst>
      <p:ext uri="{BB962C8B-B14F-4D97-AF65-F5344CB8AC3E}">
        <p14:creationId xmlns:p14="http://schemas.microsoft.com/office/powerpoint/2010/main" val="2219546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noProof="0"/>
              <a:t>Der zweite Hidden-Layer stellt ebenfalls ein Merkmal da. Neuronen sind hier ebenfalls Ausprägungen.</a:t>
            </a:r>
          </a:p>
          <a:p>
            <a:pPr marL="171450" lvl="0" indent="-171450">
              <a:buFont typeface="Arial" panose="020B0604020202020204" pitchFamily="34" charset="0"/>
              <a:buChar char="•"/>
            </a:pPr>
            <a:r>
              <a:rPr lang="de-DE" noProof="0"/>
              <a:t>In unserem Beispiel könnte dies eine Gruppierung der Farbgruppen in warme und kalte Szenerien sein. Hier wird es schon schwer menschenverständliche Aufteilung für die Neuronen zu finden.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noProof="0"/>
              <a:t>zwischen Input und Hidden zu sehen: Neuronen geben ihre Aktivierung weiter.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noProof="0"/>
              <a:t>Output eines Neurons, ist der Input des nächsten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noProof="0"/>
              <a:t>Im Hidden Layer haben Neuronen also x Inputs und einen Output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noProof="0"/>
              <a:t>So werden die Neuronen zu einem Netzwerk verbunden.</a:t>
            </a:r>
          </a:p>
          <a:p>
            <a:pPr marL="171450" lvl="0" indent="-171450">
              <a:buFont typeface="Arial" panose="020B0604020202020204" pitchFamily="34" charset="0"/>
              <a:buChar char="•"/>
            </a:pPr>
            <a:r>
              <a:rPr lang="de-DE" noProof="0"/>
              <a:t>Man kann beliebig viele Layer hinzufügen. In jedem wird eine Erkennung elementarer Merkmale durchgeführt. Je weiter hinten der Layer steht, desto abstrakter wird die Merkmalserkennung.</a:t>
            </a:r>
          </a:p>
          <a:p>
            <a:pPr marL="171450" lvl="0" indent="-171450">
              <a:buFont typeface="Arial" panose="020B0604020202020204" pitchFamily="34" charset="0"/>
              <a:buChar char="•"/>
            </a:pPr>
            <a:r>
              <a:rPr lang="de-DE" noProof="0"/>
              <a:t>ABER: Welche Merkmale tatsächlich untersucht werden, sucht sich der Computer aus. Die Merkmale sind nicht menschenverständlich. </a:t>
            </a:r>
          </a:p>
        </p:txBody>
      </p:sp>
      <p:sp>
        <p:nvSpPr>
          <p:cNvPr id="4" name="Foliennummernplatzhalter 3"/>
          <p:cNvSpPr>
            <a:spLocks noGrp="1"/>
          </p:cNvSpPr>
          <p:nvPr>
            <p:ph type="sldNum" sz="quarter" idx="5"/>
          </p:nvPr>
        </p:nvSpPr>
        <p:spPr/>
        <p:txBody>
          <a:bodyPr/>
          <a:lstStyle/>
          <a:p>
            <a:fld id="{36F25358-ACFB-413A-8C90-6C4BC995B240}" type="slidenum">
              <a:rPr lang="de-DE" smtClean="0"/>
              <a:t>12</a:t>
            </a:fld>
            <a:endParaRPr lang="de-DE"/>
          </a:p>
        </p:txBody>
      </p:sp>
    </p:spTree>
    <p:extLst>
      <p:ext uri="{BB962C8B-B14F-4D97-AF65-F5344CB8AC3E}">
        <p14:creationId xmlns:p14="http://schemas.microsoft.com/office/powerpoint/2010/main" val="379454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noProof="0"/>
              <a:t>am Ende des NN steht der Output Layer</a:t>
            </a:r>
          </a:p>
          <a:p>
            <a:pPr marL="171450" lvl="0" indent="-171450">
              <a:buFont typeface="Arial" panose="020B0604020202020204" pitchFamily="34" charset="0"/>
              <a:buChar char="•"/>
            </a:pPr>
            <a:r>
              <a:rPr lang="de-DE" noProof="0"/>
              <a:t>Das hier dargestellte NN kann Bilder erkennen. Output soll eine Aussage enthalten, was auf einem eingegebenen Bild zu sehen ist.</a:t>
            </a:r>
          </a:p>
          <a:p>
            <a:pPr marL="171450" lvl="0" indent="-171450">
              <a:buFont typeface="Arial" panose="020B0604020202020204" pitchFamily="34" charset="0"/>
              <a:buChar char="•"/>
            </a:pPr>
            <a:r>
              <a:rPr lang="de-DE" noProof="0"/>
              <a:t>Im Output-Layer stehen ebenfalls Neuronen. Sie sind die verschiedenen Möglichkeiten, die ein NN erkennen kann. </a:t>
            </a:r>
          </a:p>
          <a:p>
            <a:pPr marL="171450" lvl="0" indent="-171450">
              <a:buFont typeface="Arial" panose="020B0604020202020204" pitchFamily="34" charset="0"/>
              <a:buChar char="•"/>
            </a:pPr>
            <a:r>
              <a:rPr lang="de-DE" noProof="0"/>
              <a:t>Der Output-Layer ist aus Sicht des Computers ein Multiple-Choice-Test, bei dem er für jede Antwort eine Wahrscheinlichkeit berechnet. Die Antwort, für die er die höchste Wahrscheinlichkeit berechnet hat, ist die endgültige Ausgabe des NN.</a:t>
            </a:r>
          </a:p>
          <a:p>
            <a:pPr marL="171450" lvl="0" indent="-171450">
              <a:buFont typeface="Arial" panose="020B0604020202020204" pitchFamily="34" charset="0"/>
              <a:buChar char="•"/>
            </a:pPr>
            <a:r>
              <a:rPr lang="de-DE" noProof="0"/>
              <a:t>Im Beispiel sind Auswahlmöglichkeiten „Stadt“, „Landschaft“ und „Katze“. </a:t>
            </a:r>
          </a:p>
          <a:p>
            <a:pPr marL="171450" lvl="0" indent="-171450">
              <a:buFont typeface="Arial" panose="020B0604020202020204" pitchFamily="34" charset="0"/>
              <a:buChar char="•"/>
            </a:pPr>
            <a:r>
              <a:rPr lang="en-GB" noProof="0"/>
              <a:t>D</a:t>
            </a:r>
            <a:r>
              <a:rPr lang="de-DE" noProof="0" err="1"/>
              <a:t>as</a:t>
            </a:r>
            <a:r>
              <a:rPr lang="de-DE" noProof="0"/>
              <a:t> NN gibt nun Wahrscheinlichkeiten für die Antworten aus. Erkennung im Beispiel ist gut, weil NN mit 98% sagen kann, dass es sich um eine Landschaft auf Basis der Farbpalette handelt.</a:t>
            </a:r>
          </a:p>
          <a:p>
            <a:pPr marL="171450" lvl="0" indent="-171450">
              <a:buFont typeface="Arial" panose="020B0604020202020204" pitchFamily="34" charset="0"/>
              <a:buChar char="•"/>
            </a:pPr>
            <a:r>
              <a:rPr lang="en-GB" noProof="0"/>
              <a:t>In </a:t>
            </a:r>
            <a:r>
              <a:rPr lang="en-GB" noProof="0" err="1"/>
              <a:t>realen</a:t>
            </a:r>
            <a:r>
              <a:rPr lang="en-GB" noProof="0"/>
              <a:t> NNs </a:t>
            </a:r>
            <a:r>
              <a:rPr lang="de-DE" noProof="0"/>
              <a:t>we</a:t>
            </a:r>
            <a:r>
              <a:rPr lang="en-GB" noProof="0"/>
              <a:t>rden </a:t>
            </a:r>
            <a:r>
              <a:rPr lang="en-GB" noProof="0" err="1"/>
              <a:t>viel</a:t>
            </a:r>
            <a:r>
              <a:rPr lang="en-GB" noProof="0"/>
              <a:t> </a:t>
            </a:r>
            <a:r>
              <a:rPr lang="en-GB" noProof="0" err="1"/>
              <a:t>mehr</a:t>
            </a:r>
            <a:r>
              <a:rPr lang="en-GB" noProof="0"/>
              <a:t> </a:t>
            </a:r>
            <a:r>
              <a:rPr lang="en-GB" noProof="0" err="1"/>
              <a:t>elementare</a:t>
            </a:r>
            <a:r>
              <a:rPr lang="en-GB" noProof="0"/>
              <a:t> </a:t>
            </a:r>
            <a:r>
              <a:rPr lang="de-DE" noProof="0"/>
              <a:t>Merkmale berücksichtigt</a:t>
            </a:r>
            <a:r>
              <a:rPr lang="en-GB" noProof="0"/>
              <a:t>. Es </a:t>
            </a:r>
            <a:r>
              <a:rPr lang="de-DE" noProof="0"/>
              <a:t>gibt</a:t>
            </a:r>
            <a:r>
              <a:rPr lang="en-GB" noProof="0"/>
              <a:t> </a:t>
            </a:r>
            <a:r>
              <a:rPr lang="en-GB" noProof="0" err="1"/>
              <a:t>auch</a:t>
            </a:r>
            <a:r>
              <a:rPr lang="en-GB" noProof="0"/>
              <a:t> </a:t>
            </a:r>
            <a:r>
              <a:rPr lang="en-GB" noProof="0" err="1"/>
              <a:t>viel</a:t>
            </a:r>
            <a:r>
              <a:rPr lang="en-GB" noProof="0"/>
              <a:t> </a:t>
            </a:r>
            <a:r>
              <a:rPr lang="en-GB" noProof="0" err="1"/>
              <a:t>mehr</a:t>
            </a:r>
            <a:r>
              <a:rPr lang="en-GB" noProof="0"/>
              <a:t> Layer und </a:t>
            </a:r>
            <a:r>
              <a:rPr lang="en-GB" noProof="0" err="1"/>
              <a:t>Neuronen</a:t>
            </a:r>
            <a:endParaRPr lang="en-GB" noProof="0"/>
          </a:p>
          <a:p>
            <a:pPr marL="171450" lvl="0" indent="-171450">
              <a:buFont typeface="Arial" panose="020B0604020202020204" pitchFamily="34" charset="0"/>
              <a:buChar char="•"/>
            </a:pPr>
            <a:endParaRPr lang="en-GB" noProof="0"/>
          </a:p>
        </p:txBody>
      </p:sp>
      <p:sp>
        <p:nvSpPr>
          <p:cNvPr id="4" name="Foliennummernplatzhalter 3"/>
          <p:cNvSpPr>
            <a:spLocks noGrp="1"/>
          </p:cNvSpPr>
          <p:nvPr>
            <p:ph type="sldNum" sz="quarter" idx="5"/>
          </p:nvPr>
        </p:nvSpPr>
        <p:spPr/>
        <p:txBody>
          <a:bodyPr/>
          <a:lstStyle/>
          <a:p>
            <a:fld id="{36F25358-ACFB-413A-8C90-6C4BC995B240}" type="slidenum">
              <a:rPr lang="de-DE" smtClean="0"/>
              <a:t>13</a:t>
            </a:fld>
            <a:endParaRPr lang="de-DE"/>
          </a:p>
        </p:txBody>
      </p:sp>
    </p:spTree>
    <p:extLst>
      <p:ext uri="{BB962C8B-B14F-4D97-AF65-F5344CB8AC3E}">
        <p14:creationId xmlns:p14="http://schemas.microsoft.com/office/powerpoint/2010/main" val="269532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sz="1200" kern="1200" noProof="0">
                <a:solidFill>
                  <a:schemeClr val="tx1"/>
                </a:solidFill>
                <a:effectLst/>
                <a:latin typeface="+mn-lt"/>
                <a:ea typeface="+mn-ea"/>
                <a:cs typeface="+mn-cs"/>
              </a:rPr>
              <a:t>Lernen bedeutet hier, zu Inputs die richtige Multiple-Choice-Antwort im Output-Layer mit einer hohen Wahrscheinlichkeit zu belegen. </a:t>
            </a:r>
            <a:endParaRPr lang="de-DE" noProof="0"/>
          </a:p>
          <a:p>
            <a:pPr marL="171450" lvl="0" indent="-171450">
              <a:buFont typeface="Arial" panose="020B0604020202020204" pitchFamily="34" charset="0"/>
              <a:buChar char="•"/>
            </a:pPr>
            <a:r>
              <a:rPr lang="de-DE" sz="1200" kern="1200" noProof="0">
                <a:solidFill>
                  <a:schemeClr val="tx1"/>
                </a:solidFill>
                <a:effectLst/>
                <a:latin typeface="+mn-lt"/>
                <a:ea typeface="+mn-ea"/>
                <a:cs typeface="+mn-cs"/>
              </a:rPr>
              <a:t>Für das Lernen benötigt der Computer gelabelte Input-Daten. Dies sind Daten, die mit der Information angereichert sind, welches der richtige Titel bzw. die richtige Beschreibung ist.</a:t>
            </a:r>
          </a:p>
          <a:p>
            <a:pPr marL="171450" lvl="0" indent="-171450">
              <a:buFont typeface="Arial" panose="020B0604020202020204" pitchFamily="34" charset="0"/>
              <a:buChar char="•"/>
            </a:pPr>
            <a:endParaRPr lang="de-DE" noProof="0"/>
          </a:p>
          <a:p>
            <a:pPr marL="171450" lvl="0" indent="-171450">
              <a:buFont typeface="Arial" panose="020B0604020202020204" pitchFamily="34" charset="0"/>
              <a:buChar char="•"/>
            </a:pPr>
            <a:endParaRPr lang="de-DE" noProof="0"/>
          </a:p>
        </p:txBody>
      </p:sp>
      <p:sp>
        <p:nvSpPr>
          <p:cNvPr id="4" name="Foliennummernplatzhalter 3"/>
          <p:cNvSpPr>
            <a:spLocks noGrp="1"/>
          </p:cNvSpPr>
          <p:nvPr>
            <p:ph type="sldNum" sz="quarter" idx="5"/>
          </p:nvPr>
        </p:nvSpPr>
        <p:spPr/>
        <p:txBody>
          <a:bodyPr/>
          <a:lstStyle/>
          <a:p>
            <a:fld id="{36F25358-ACFB-413A-8C90-6C4BC995B240}" type="slidenum">
              <a:rPr lang="de-DE" smtClean="0"/>
              <a:t>14</a:t>
            </a:fld>
            <a:endParaRPr lang="de-DE"/>
          </a:p>
        </p:txBody>
      </p:sp>
    </p:spTree>
    <p:extLst>
      <p:ext uri="{BB962C8B-B14F-4D97-AF65-F5344CB8AC3E}">
        <p14:creationId xmlns:p14="http://schemas.microsoft.com/office/powerpoint/2010/main" val="3786548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 typeface="Arial" panose="020B0604020202020204" pitchFamily="34" charset="0"/>
              <a:buNone/>
            </a:pPr>
            <a:r>
              <a:rPr lang="de-DE" sz="1200" kern="1200" noProof="0" err="1">
                <a:solidFill>
                  <a:schemeClr val="tx1"/>
                </a:solidFill>
                <a:effectLst/>
                <a:latin typeface="+mn-lt"/>
                <a:ea typeface="+mn-ea"/>
                <a:cs typeface="+mn-cs"/>
              </a:rPr>
              <a:t>Abl</a:t>
            </a:r>
            <a:r>
              <a:rPr lang="en-GB" sz="1200" kern="1200" noProof="0">
                <a:solidFill>
                  <a:schemeClr val="tx1"/>
                </a:solidFill>
                <a:effectLst/>
                <a:latin typeface="+mn-lt"/>
                <a:ea typeface="+mn-ea"/>
                <a:cs typeface="+mn-cs"/>
              </a:rPr>
              <a:t>auf </a:t>
            </a:r>
            <a:r>
              <a:rPr lang="de-DE" sz="1200" kern="1200" noProof="0">
                <a:solidFill>
                  <a:schemeClr val="tx1"/>
                </a:solidFill>
                <a:effectLst/>
                <a:latin typeface="+mn-lt"/>
                <a:ea typeface="+mn-ea"/>
                <a:cs typeface="+mn-cs"/>
              </a:rPr>
              <a:t>Lernen: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effectLst/>
                <a:latin typeface="+mn-lt"/>
                <a:ea typeface="+mn-ea"/>
                <a:cs typeface="+mn-cs"/>
              </a:rPr>
              <a:t>[</a:t>
            </a:r>
            <a:r>
              <a:rPr lang="de-DE" sz="1200" kern="1200">
                <a:solidFill>
                  <a:schemeClr val="tx1"/>
                </a:solidFill>
                <a:effectLst/>
                <a:latin typeface="+mn-lt"/>
                <a:ea typeface="+mn-ea"/>
                <a:cs typeface="+mn-cs"/>
              </a:rPr>
              <a:t>KLICK]</a:t>
            </a:r>
          </a:p>
          <a:p>
            <a:pPr marL="171450" lvl="0" indent="-171450" fontAlgn="ctr">
              <a:buFont typeface="Arial" panose="020B0604020202020204" pitchFamily="34" charset="0"/>
              <a:buChar char="•"/>
            </a:pPr>
            <a:r>
              <a:rPr lang="de-DE" sz="1200" kern="1200">
                <a:solidFill>
                  <a:schemeClr val="tx1"/>
                </a:solidFill>
                <a:effectLst/>
                <a:latin typeface="+mn-lt"/>
                <a:ea typeface="+mn-ea"/>
                <a:cs typeface="+mn-cs"/>
              </a:rPr>
              <a:t>Zu Beginn sind die Aktivierungen zufällig gewählt</a:t>
            </a:r>
          </a:p>
          <a:p>
            <a:pPr marL="171450" lvl="0" indent="-171450" fontAlgn="ctr">
              <a:buFont typeface="Arial" panose="020B0604020202020204" pitchFamily="34" charset="0"/>
              <a:buChar char="•"/>
            </a:pPr>
            <a:r>
              <a:rPr lang="de-DE" sz="1200" kern="1200">
                <a:solidFill>
                  <a:schemeClr val="tx1"/>
                </a:solidFill>
                <a:effectLst/>
                <a:latin typeface="+mn-lt"/>
                <a:ea typeface="+mn-ea"/>
                <a:cs typeface="+mn-cs"/>
              </a:rPr>
              <a:t>Gelabelte Input-Daten werden eingegeben</a:t>
            </a:r>
          </a:p>
          <a:p>
            <a:pPr marL="171450" lvl="0" indent="-171450" fontAlgn="ctr">
              <a:buFont typeface="Arial" panose="020B0604020202020204" pitchFamily="34" charset="0"/>
              <a:buChar char="•"/>
            </a:pPr>
            <a:r>
              <a:rPr lang="de-DE" sz="1200" kern="1200">
                <a:solidFill>
                  <a:schemeClr val="tx1"/>
                </a:solidFill>
                <a:effectLst/>
                <a:latin typeface="+mn-lt"/>
                <a:ea typeface="+mn-ea"/>
                <a:cs typeface="+mn-cs"/>
              </a:rPr>
              <a:t>Das NN gibt eine Antwort mithilfe der zufälligen Aktivierungen aus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effectLst/>
                <a:latin typeface="+mn-lt"/>
                <a:ea typeface="+mn-ea"/>
                <a:cs typeface="+mn-cs"/>
              </a:rPr>
              <a:t>[</a:t>
            </a:r>
            <a:r>
              <a:rPr lang="de-DE" sz="1200" kern="1200">
                <a:solidFill>
                  <a:schemeClr val="tx1"/>
                </a:solidFill>
                <a:effectLst/>
                <a:latin typeface="+mn-lt"/>
                <a:ea typeface="+mn-ea"/>
                <a:cs typeface="+mn-cs"/>
              </a:rPr>
              <a:t>KLICK]</a:t>
            </a:r>
          </a:p>
          <a:p>
            <a:pPr marL="171450" lvl="0" indent="-171450" fontAlgn="ctr">
              <a:buFont typeface="Arial" panose="020B0604020202020204" pitchFamily="34" charset="0"/>
              <a:buChar char="•"/>
            </a:pPr>
            <a:r>
              <a:rPr lang="de-DE" sz="1200" kern="1200">
                <a:solidFill>
                  <a:schemeClr val="tx1"/>
                </a:solidFill>
                <a:effectLst/>
                <a:latin typeface="+mn-lt"/>
                <a:ea typeface="+mn-ea"/>
                <a:cs typeface="+mn-cs"/>
              </a:rPr>
              <a:t>Die Antwort ist wahrscheinlich falsch.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de-DE" sz="1200" kern="1200">
                <a:solidFill>
                  <a:schemeClr val="tx1"/>
                </a:solidFill>
                <a:effectLst/>
                <a:latin typeface="+mn-lt"/>
                <a:ea typeface="+mn-ea"/>
                <a:cs typeface="+mn-cs"/>
              </a:rPr>
              <a:t>Der Computer berechnet mit einer Kostenfunktion, wie sehr das geschätzte Ergebnis vom dem gelabelten Ergebnis abweicht. Ein niedriger Wert ist gut, ein hoher Wert ist schlecht.</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de-DE" sz="1200" kern="1200">
                <a:solidFill>
                  <a:schemeClr val="tx1"/>
                </a:solidFill>
                <a:effectLst/>
                <a:latin typeface="+mn-lt"/>
                <a:ea typeface="+mn-ea"/>
                <a:cs typeface="+mn-cs"/>
              </a:rPr>
              <a:t>wir erwarten hier für „Katze“ ein Ergebnis von minimal kleiner als 1, andere minimal größer 0.</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de-DE" sz="1200" kern="1200">
                <a:solidFill>
                  <a:schemeClr val="tx1"/>
                </a:solidFill>
                <a:effectLst/>
                <a:latin typeface="+mn-lt"/>
                <a:ea typeface="+mn-ea"/>
                <a:cs typeface="+mn-cs"/>
              </a:rPr>
              <a:t>Mittels Backpropagation, einem Lernalgorithmus, berechnet der Computer, welche Parameter verändert werden müssen, um das errechnete Ergebnis dem erwarteten Ergebnis anzupassen. Intern wird also immer wieder an verschiedenen Neuronen (Stellschrauben) ausprobiert und dann das geschätzte Ergebnis mit dem tatsächlichen Ergebnis abgeglichen.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200" kern="1200" err="1">
                <a:solidFill>
                  <a:schemeClr val="tx1"/>
                </a:solidFill>
                <a:effectLst/>
                <a:latin typeface="+mn-lt"/>
                <a:ea typeface="+mn-ea"/>
                <a:cs typeface="+mn-cs"/>
              </a:rPr>
              <a:t>Irgendwann</a:t>
            </a:r>
            <a:r>
              <a:rPr lang="en-GB" sz="1200" kern="1200">
                <a:solidFill>
                  <a:schemeClr val="tx1"/>
                </a:solidFill>
                <a:effectLst/>
                <a:latin typeface="+mn-lt"/>
                <a:ea typeface="+mn-ea"/>
                <a:cs typeface="+mn-cs"/>
              </a:rPr>
              <a:t> hat der Computer </a:t>
            </a:r>
            <a:r>
              <a:rPr lang="en-GB" sz="1200" kern="1200" err="1">
                <a:solidFill>
                  <a:schemeClr val="tx1"/>
                </a:solidFill>
                <a:effectLst/>
                <a:latin typeface="+mn-lt"/>
                <a:ea typeface="+mn-ea"/>
                <a:cs typeface="+mn-cs"/>
              </a:rPr>
              <a:t>gelernt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welche</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Ausprägungen</a:t>
            </a:r>
            <a:r>
              <a:rPr lang="en-GB" sz="1200" kern="1200">
                <a:solidFill>
                  <a:schemeClr val="tx1"/>
                </a:solidFill>
                <a:effectLst/>
                <a:latin typeface="+mn-lt"/>
                <a:ea typeface="+mn-ea"/>
                <a:cs typeface="+mn-cs"/>
              </a:rPr>
              <a:t> der </a:t>
            </a:r>
            <a:r>
              <a:rPr lang="en-GB" sz="1200" kern="1200" err="1">
                <a:solidFill>
                  <a:schemeClr val="tx1"/>
                </a:solidFill>
                <a:effectLst/>
                <a:latin typeface="+mn-lt"/>
                <a:ea typeface="+mn-ea"/>
                <a:cs typeface="+mn-cs"/>
              </a:rPr>
              <a:t>Neuronen</a:t>
            </a:r>
            <a:r>
              <a:rPr lang="en-GB" sz="1200" kern="1200">
                <a:solidFill>
                  <a:schemeClr val="tx1"/>
                </a:solidFill>
                <a:effectLst/>
                <a:latin typeface="+mn-lt"/>
                <a:ea typeface="+mn-ea"/>
                <a:cs typeface="+mn-cs"/>
              </a:rPr>
              <a:t> zu </a:t>
            </a:r>
            <a:r>
              <a:rPr lang="en-GB" sz="1200" kern="1200" err="1">
                <a:solidFill>
                  <a:schemeClr val="tx1"/>
                </a:solidFill>
                <a:effectLst/>
                <a:latin typeface="+mn-lt"/>
                <a:ea typeface="+mn-ea"/>
                <a:cs typeface="+mn-cs"/>
              </a:rPr>
              <a:t>richtigen</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Zuordnungen</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zwischen</a:t>
            </a:r>
            <a:r>
              <a:rPr lang="en-GB" sz="1200" kern="1200">
                <a:solidFill>
                  <a:schemeClr val="tx1"/>
                </a:solidFill>
                <a:effectLst/>
                <a:latin typeface="+mn-lt"/>
                <a:ea typeface="+mn-ea"/>
                <a:cs typeface="+mn-cs"/>
              </a:rPr>
              <a:t> Input und Label </a:t>
            </a:r>
            <a:r>
              <a:rPr lang="en-GB" sz="1200" kern="1200" err="1">
                <a:solidFill>
                  <a:schemeClr val="tx1"/>
                </a:solidFill>
                <a:effectLst/>
                <a:latin typeface="+mn-lt"/>
                <a:ea typeface="+mn-ea"/>
                <a:cs typeface="+mn-cs"/>
              </a:rPr>
              <a:t>führen</a:t>
            </a:r>
            <a:r>
              <a:rPr lang="en-GB" sz="1200" kern="1200">
                <a:solidFill>
                  <a:schemeClr val="tx1"/>
                </a:solidFill>
                <a:effectLst/>
                <a:latin typeface="+mn-lt"/>
                <a:ea typeface="+mn-ea"/>
                <a:cs typeface="+mn-cs"/>
              </a:rPr>
              <a:t>. Anders, der Fehler </a:t>
            </a:r>
            <a:r>
              <a:rPr lang="en-GB" sz="1200" kern="1200" err="1">
                <a:solidFill>
                  <a:schemeClr val="tx1"/>
                </a:solidFill>
                <a:effectLst/>
                <a:latin typeface="+mn-lt"/>
                <a:ea typeface="+mn-ea"/>
                <a:cs typeface="+mn-cs"/>
              </a:rPr>
              <a:t>wird</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kleiner</a:t>
            </a:r>
            <a:r>
              <a:rPr lang="en-GB" sz="1200" kern="1200">
                <a:solidFill>
                  <a:schemeClr val="tx1"/>
                </a:solidFill>
                <a:effectLst/>
                <a:latin typeface="+mn-lt"/>
                <a:ea typeface="+mn-ea"/>
                <a:cs typeface="+mn-cs"/>
              </a:rPr>
              <a:t>. Das </a:t>
            </a:r>
            <a:r>
              <a:rPr lang="en-GB" sz="1200" kern="1200" err="1">
                <a:solidFill>
                  <a:schemeClr val="tx1"/>
                </a:solidFill>
                <a:effectLst/>
                <a:latin typeface="+mn-lt"/>
                <a:ea typeface="+mn-ea"/>
                <a:cs typeface="+mn-cs"/>
              </a:rPr>
              <a:t>ist</a:t>
            </a:r>
            <a:r>
              <a:rPr lang="en-GB" sz="1200" kern="1200">
                <a:solidFill>
                  <a:schemeClr val="tx1"/>
                </a:solidFill>
                <a:effectLst/>
                <a:latin typeface="+mn-lt"/>
                <a:ea typeface="+mn-ea"/>
                <a:cs typeface="+mn-cs"/>
              </a:rPr>
              <a:t> das </a:t>
            </a:r>
            <a:r>
              <a:rPr lang="en-GB" sz="1200" kern="1200" err="1">
                <a:solidFill>
                  <a:schemeClr val="tx1"/>
                </a:solidFill>
                <a:effectLst/>
                <a:latin typeface="+mn-lt"/>
                <a:ea typeface="+mn-ea"/>
                <a:cs typeface="+mn-cs"/>
              </a:rPr>
              <a:t>Lernergebnis</a:t>
            </a:r>
            <a:r>
              <a:rPr lang="en-GB" sz="1200" kern="1200">
                <a:solidFill>
                  <a:schemeClr val="tx1"/>
                </a:solidFill>
                <a:effectLst/>
                <a:latin typeface="+mn-lt"/>
                <a:ea typeface="+mn-ea"/>
                <a:cs typeface="+mn-cs"/>
              </a:rPr>
              <a:t>.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200" kern="1200">
                <a:solidFill>
                  <a:schemeClr val="tx1"/>
                </a:solidFill>
                <a:effectLst/>
                <a:latin typeface="+mn-lt"/>
                <a:ea typeface="+mn-ea"/>
                <a:cs typeface="+mn-cs"/>
              </a:rPr>
              <a:t>Dies </a:t>
            </a:r>
            <a:r>
              <a:rPr lang="en-GB" sz="1200" kern="1200" err="1">
                <a:solidFill>
                  <a:schemeClr val="tx1"/>
                </a:solidFill>
                <a:effectLst/>
                <a:latin typeface="+mn-lt"/>
                <a:ea typeface="+mn-ea"/>
                <a:cs typeface="+mn-cs"/>
              </a:rPr>
              <a:t>wird</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mit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sehr</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vielen</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Trainingsdaten</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durchgeführt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Wenn</a:t>
            </a:r>
            <a:r>
              <a:rPr lang="en-GB" sz="1200" kern="1200">
                <a:solidFill>
                  <a:schemeClr val="tx1"/>
                </a:solidFill>
                <a:effectLst/>
                <a:latin typeface="+mn-lt"/>
                <a:ea typeface="+mn-ea"/>
                <a:cs typeface="+mn-cs"/>
              </a:rPr>
              <a:t> das NN </a:t>
            </a:r>
            <a:r>
              <a:rPr lang="en-GB" sz="1200" kern="1200" err="1">
                <a:solidFill>
                  <a:schemeClr val="tx1"/>
                </a:solidFill>
                <a:effectLst/>
                <a:latin typeface="+mn-lt"/>
                <a:ea typeface="+mn-ea"/>
                <a:cs typeface="+mn-cs"/>
              </a:rPr>
              <a:t>mit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unseren</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drei</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Bildern</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durchgeführt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ist</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kann</a:t>
            </a:r>
            <a:r>
              <a:rPr lang="en-GB" sz="1200" kern="1200">
                <a:solidFill>
                  <a:schemeClr val="tx1"/>
                </a:solidFill>
                <a:effectLst/>
                <a:latin typeface="+mn-lt"/>
                <a:ea typeface="+mn-ea"/>
                <a:cs typeface="+mn-cs"/>
              </a:rPr>
              <a:t> es </a:t>
            </a:r>
            <a:r>
              <a:rPr lang="en-GB" sz="1200" kern="1200" err="1">
                <a:solidFill>
                  <a:schemeClr val="tx1"/>
                </a:solidFill>
                <a:effectLst/>
                <a:latin typeface="+mn-lt"/>
                <a:ea typeface="+mn-ea"/>
                <a:cs typeface="+mn-cs"/>
              </a:rPr>
              <a:t>lernen</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ähnliche</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Bilder</a:t>
            </a:r>
            <a:r>
              <a:rPr lang="en-GB" sz="1200" kern="1200">
                <a:solidFill>
                  <a:schemeClr val="tx1"/>
                </a:solidFill>
                <a:effectLst/>
                <a:latin typeface="+mn-lt"/>
                <a:ea typeface="+mn-ea"/>
                <a:cs typeface="+mn-cs"/>
              </a:rPr>
              <a:t> von </a:t>
            </a:r>
            <a:r>
              <a:rPr lang="en-GB" sz="1200" kern="1200" err="1">
                <a:solidFill>
                  <a:schemeClr val="tx1"/>
                </a:solidFill>
                <a:effectLst/>
                <a:latin typeface="+mn-lt"/>
                <a:ea typeface="+mn-ea"/>
                <a:cs typeface="+mn-cs"/>
              </a:rPr>
              <a:t>Landschaften</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Katzen</a:t>
            </a:r>
            <a:r>
              <a:rPr lang="en-GB" sz="1200" kern="1200">
                <a:solidFill>
                  <a:schemeClr val="tx1"/>
                </a:solidFill>
                <a:effectLst/>
                <a:latin typeface="+mn-lt"/>
                <a:ea typeface="+mn-ea"/>
                <a:cs typeface="+mn-cs"/>
              </a:rPr>
              <a:t> und </a:t>
            </a:r>
            <a:r>
              <a:rPr lang="en-GB" sz="1200" kern="1200" err="1">
                <a:solidFill>
                  <a:schemeClr val="tx1"/>
                </a:solidFill>
                <a:effectLst/>
                <a:latin typeface="+mn-lt"/>
                <a:ea typeface="+mn-ea"/>
                <a:cs typeface="+mn-cs"/>
              </a:rPr>
              <a:t>Städten</a:t>
            </a:r>
            <a:r>
              <a:rPr lang="en-GB" sz="1200" kern="1200">
                <a:solidFill>
                  <a:schemeClr val="tx1"/>
                </a:solidFill>
                <a:effectLst/>
                <a:latin typeface="+mn-lt"/>
                <a:ea typeface="+mn-ea"/>
                <a:cs typeface="+mn-cs"/>
              </a:rPr>
              <a:t> zu </a:t>
            </a:r>
            <a:r>
              <a:rPr lang="en-GB" sz="1200" kern="1200" err="1">
                <a:solidFill>
                  <a:schemeClr val="tx1"/>
                </a:solidFill>
                <a:effectLst/>
                <a:latin typeface="+mn-lt"/>
                <a:ea typeface="+mn-ea"/>
                <a:cs typeface="+mn-cs"/>
              </a:rPr>
              <a:t>betiteln</a:t>
            </a:r>
            <a:r>
              <a:rPr lang="en-GB" sz="1200" kern="1200">
                <a:solidFill>
                  <a:schemeClr val="tx1"/>
                </a:solidFill>
                <a:effectLst/>
                <a:latin typeface="+mn-lt"/>
                <a:ea typeface="+mn-ea"/>
                <a:cs typeface="+mn-cs"/>
              </a:rPr>
              <a:t>.</a:t>
            </a:r>
            <a:r>
              <a:rPr lang="de-DE" sz="1200"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pPr marL="171450" lvl="0" indent="-171450">
              <a:buFont typeface="Arial" panose="020B0604020202020204" pitchFamily="34" charset="0"/>
              <a:buChar char="•"/>
            </a:pPr>
            <a:endParaRPr lang="de-DE" noProof="0"/>
          </a:p>
          <a:p>
            <a:pPr marL="171450" lvl="0" indent="-171450">
              <a:buFont typeface="Arial" panose="020B0604020202020204" pitchFamily="34" charset="0"/>
              <a:buChar char="•"/>
            </a:pPr>
            <a:endParaRPr lang="de-DE" noProof="0"/>
          </a:p>
        </p:txBody>
      </p:sp>
      <p:sp>
        <p:nvSpPr>
          <p:cNvPr id="4" name="Foliennummernplatzhalter 3"/>
          <p:cNvSpPr>
            <a:spLocks noGrp="1"/>
          </p:cNvSpPr>
          <p:nvPr>
            <p:ph type="sldNum" sz="quarter" idx="5"/>
          </p:nvPr>
        </p:nvSpPr>
        <p:spPr/>
        <p:txBody>
          <a:bodyPr/>
          <a:lstStyle/>
          <a:p>
            <a:fld id="{36F25358-ACFB-413A-8C90-6C4BC995B240}" type="slidenum">
              <a:rPr lang="de-DE" smtClean="0"/>
              <a:t>15</a:t>
            </a:fld>
            <a:endParaRPr lang="de-DE"/>
          </a:p>
        </p:txBody>
      </p:sp>
    </p:spTree>
    <p:extLst>
      <p:ext uri="{BB962C8B-B14F-4D97-AF65-F5344CB8AC3E}">
        <p14:creationId xmlns:p14="http://schemas.microsoft.com/office/powerpoint/2010/main" val="3534113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fontAlgn="ctr">
              <a:buFont typeface="Arial" panose="020B0604020202020204" pitchFamily="34" charset="0"/>
              <a:buNone/>
            </a:pPr>
            <a:r>
              <a:rPr lang="de-DE" sz="1200" kern="1200">
                <a:solidFill>
                  <a:schemeClr val="tx1"/>
                </a:solidFill>
                <a:effectLst/>
                <a:latin typeface="+mn-lt"/>
                <a:ea typeface="+mn-ea"/>
                <a:cs typeface="+mn-cs"/>
              </a:rPr>
              <a:t>Anders ausgedrückt:</a:t>
            </a:r>
          </a:p>
          <a:p>
            <a:pPr marL="171450" lvl="0" indent="-171450" fontAlgn="ctr">
              <a:buFont typeface="Arial" panose="020B0604020202020204" pitchFamily="34" charset="0"/>
              <a:buChar char="•"/>
            </a:pPr>
            <a:r>
              <a:rPr lang="de-DE" sz="1200" kern="1200">
                <a:solidFill>
                  <a:schemeClr val="tx1"/>
                </a:solidFill>
                <a:effectLst/>
                <a:latin typeface="+mn-lt"/>
                <a:ea typeface="+mn-ea"/>
                <a:cs typeface="+mn-cs"/>
              </a:rPr>
              <a:t>Es wird rückwärts gelernt:</a:t>
            </a:r>
          </a:p>
          <a:p>
            <a:pPr marL="171450" lvl="0" indent="-171450" fontAlgn="ctr">
              <a:buFont typeface="Arial" panose="020B0604020202020204" pitchFamily="34" charset="0"/>
              <a:buChar char="•"/>
            </a:pPr>
            <a:r>
              <a:rPr lang="de-DE" sz="1200" kern="1200">
                <a:solidFill>
                  <a:schemeClr val="tx1"/>
                </a:solidFill>
                <a:effectLst/>
                <a:latin typeface="+mn-lt"/>
                <a:ea typeface="+mn-ea"/>
                <a:cs typeface="+mn-cs"/>
              </a:rPr>
              <a:t>hilfreicher Merksatz: Welche Stellschraubenänderung führen zu einem richtigen Output und beeinflussen andere Neuronen möglichst wenig.</a:t>
            </a:r>
          </a:p>
          <a:p>
            <a:pPr marL="0" lvl="0" indent="0">
              <a:buFont typeface="Arial" panose="020B0604020202020204" pitchFamily="34" charset="0"/>
              <a:buNone/>
            </a:pPr>
            <a:endParaRPr lang="de-DE" noProof="0"/>
          </a:p>
          <a:p>
            <a:pPr marL="171450" lvl="0" indent="-171450">
              <a:buFont typeface="Arial" panose="020B0604020202020204" pitchFamily="34" charset="0"/>
              <a:buChar char="•"/>
            </a:pPr>
            <a:endParaRPr lang="de-DE" noProof="0"/>
          </a:p>
        </p:txBody>
      </p:sp>
      <p:sp>
        <p:nvSpPr>
          <p:cNvPr id="4" name="Foliennummernplatzhalter 3"/>
          <p:cNvSpPr>
            <a:spLocks noGrp="1"/>
          </p:cNvSpPr>
          <p:nvPr>
            <p:ph type="sldNum" sz="quarter" idx="5"/>
          </p:nvPr>
        </p:nvSpPr>
        <p:spPr/>
        <p:txBody>
          <a:bodyPr/>
          <a:lstStyle/>
          <a:p>
            <a:fld id="{36F25358-ACFB-413A-8C90-6C4BC995B240}" type="slidenum">
              <a:rPr lang="de-DE" smtClean="0"/>
              <a:t>16</a:t>
            </a:fld>
            <a:endParaRPr lang="de-DE"/>
          </a:p>
        </p:txBody>
      </p:sp>
    </p:spTree>
    <p:extLst>
      <p:ext uri="{BB962C8B-B14F-4D97-AF65-F5344CB8AC3E}">
        <p14:creationId xmlns:p14="http://schemas.microsoft.com/office/powerpoint/2010/main" val="3096797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noProof="0"/>
              <a:t>Neuronale Netzwerke lernen und funktionieren nicht ausschließlich über die Aktivierung der Neuronen in der Layern: Auch Schwellen, ab dem ein Neuron überhaupt aktiviert werden, und typische Aktivierungsmuster werden zum Lernen benutzt. </a:t>
            </a:r>
          </a:p>
          <a:p>
            <a:pPr marL="171450" lvl="0" indent="-171450">
              <a:buFont typeface="Arial" panose="020B0604020202020204" pitchFamily="34" charset="0"/>
              <a:buChar char="•"/>
            </a:pPr>
            <a:r>
              <a:rPr lang="de-DE" noProof="0"/>
              <a:t>Außerdem sind die Verbindungen zwischen den Neuronen nicht gleich: Einige Verbindungen sind wichtiger für die Erkennung von Objekten als andere.</a:t>
            </a:r>
          </a:p>
          <a:p>
            <a:pPr marL="171450" lvl="0" indent="-171450">
              <a:buFont typeface="Arial" panose="020B0604020202020204" pitchFamily="34" charset="0"/>
              <a:buChar char="•"/>
            </a:pPr>
            <a:r>
              <a:rPr lang="de-DE" noProof="0"/>
              <a:t>[KLICK]</a:t>
            </a:r>
          </a:p>
          <a:p>
            <a:pPr marL="171450" lvl="0" indent="-171450">
              <a:buFont typeface="Arial" panose="020B0604020202020204" pitchFamily="34" charset="0"/>
              <a:buChar char="•"/>
            </a:pPr>
            <a:r>
              <a:rPr lang="de-DE" noProof="0"/>
              <a:t>Im Beispiel ist beispielsweise Blau wichtiger, weil bei einem großen Blauanteil relativ sicher gesagt werden kann, dass ein Himmel zu sehen ist, also eine Landschaft erkannt wird. Die anderen Optionen können wahrscheinlich ausgeschlossen werden. (vereinfacht)</a:t>
            </a:r>
          </a:p>
          <a:p>
            <a:pPr marL="171450" lvl="0" indent="-171450">
              <a:buFont typeface="Arial" panose="020B0604020202020204" pitchFamily="34" charset="0"/>
              <a:buChar char="•"/>
            </a:pPr>
            <a:r>
              <a:rPr lang="de-DE" noProof="0"/>
              <a:t>Deshalb werden blaue und grüne Töne bei der Aktivierung und Auswahl des Outputs stärker gewichtet. Sie tragen also mehr zu einem bestimmten Output bei als andere Inputs/Neuronen.</a:t>
            </a:r>
          </a:p>
          <a:p>
            <a:pPr marL="171450" lvl="0" indent="-171450">
              <a:buFont typeface="Arial" panose="020B0604020202020204" pitchFamily="34" charset="0"/>
              <a:buChar char="•"/>
            </a:pPr>
            <a:r>
              <a:rPr lang="de-DE" noProof="0"/>
              <a:t>Wenn zwei gleich große Flächen vorhanden sind, eine blau eine rot, wird die blaue das NN stärker in Richtung Blau, also Landschaft, bewegen</a:t>
            </a:r>
          </a:p>
          <a:p>
            <a:pPr marL="171450" lvl="0" indent="-171450">
              <a:buFont typeface="Arial" panose="020B0604020202020204" pitchFamily="34" charset="0"/>
              <a:buChar char="•"/>
            </a:pPr>
            <a:endParaRPr lang="de-DE" noProof="0"/>
          </a:p>
          <a:p>
            <a:pPr marL="171450" lvl="0" indent="-171450">
              <a:buFont typeface="Arial" panose="020B0604020202020204" pitchFamily="34" charset="0"/>
              <a:buChar char="•"/>
            </a:pPr>
            <a:endParaRPr lang="de-DE" noProof="0"/>
          </a:p>
        </p:txBody>
      </p:sp>
      <p:sp>
        <p:nvSpPr>
          <p:cNvPr id="4" name="Foliennummernplatzhalter 3"/>
          <p:cNvSpPr>
            <a:spLocks noGrp="1"/>
          </p:cNvSpPr>
          <p:nvPr>
            <p:ph type="sldNum" sz="quarter" idx="5"/>
          </p:nvPr>
        </p:nvSpPr>
        <p:spPr/>
        <p:txBody>
          <a:bodyPr/>
          <a:lstStyle/>
          <a:p>
            <a:fld id="{36F25358-ACFB-413A-8C90-6C4BC995B240}" type="slidenum">
              <a:rPr lang="de-DE" smtClean="0"/>
              <a:t>17</a:t>
            </a:fld>
            <a:endParaRPr lang="de-DE"/>
          </a:p>
        </p:txBody>
      </p:sp>
    </p:spTree>
    <p:extLst>
      <p:ext uri="{BB962C8B-B14F-4D97-AF65-F5344CB8AC3E}">
        <p14:creationId xmlns:p14="http://schemas.microsoft.com/office/powerpoint/2010/main" val="4163763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noProof="0"/>
              <a:t>In unserem Anwendungsfall soll das NN nicht mit Bilddaten arbeiten, sondern mit Sprache</a:t>
            </a:r>
          </a:p>
          <a:p>
            <a:pPr marL="171450" lvl="0" indent="-171450">
              <a:buFont typeface="Arial" panose="020B0604020202020204" pitchFamily="34" charset="0"/>
              <a:buChar char="•"/>
            </a:pPr>
            <a:r>
              <a:rPr lang="de-DE" noProof="0"/>
              <a:t>[KLICK]</a:t>
            </a:r>
          </a:p>
          <a:p>
            <a:pPr marL="171450" lvl="0" indent="-171450">
              <a:buFont typeface="Arial" panose="020B0604020202020204" pitchFamily="34" charset="0"/>
              <a:buChar char="•"/>
            </a:pPr>
            <a:r>
              <a:rPr lang="de-DE" noProof="0"/>
              <a:t>Anders als Bilder sind Wörter nicht so einfach mathematisch zu repräsentieren. Bei Farben könnte man einfach alle Pixel mit Position und Farbcode verarbeiten. Bei Wörtern ist die mathematische Repräsentation schwieriger.</a:t>
            </a:r>
          </a:p>
          <a:p>
            <a:pPr marL="171450" lvl="0" indent="-171450">
              <a:buFont typeface="Arial" panose="020B0604020202020204" pitchFamily="34" charset="0"/>
              <a:buChar char="•"/>
            </a:pPr>
            <a:r>
              <a:rPr lang="de-DE" noProof="0"/>
              <a:t>Für diese Aufgabe verwendet man Word-</a:t>
            </a:r>
            <a:r>
              <a:rPr lang="de-DE" noProof="0" err="1"/>
              <a:t>Embeddings</a:t>
            </a:r>
            <a:r>
              <a:rPr lang="de-DE" noProof="0"/>
              <a:t>. Diese erklären wir im Folgenden.</a:t>
            </a:r>
          </a:p>
        </p:txBody>
      </p:sp>
      <p:sp>
        <p:nvSpPr>
          <p:cNvPr id="4" name="Foliennummernplatzhalter 3"/>
          <p:cNvSpPr>
            <a:spLocks noGrp="1"/>
          </p:cNvSpPr>
          <p:nvPr>
            <p:ph type="sldNum" sz="quarter" idx="5"/>
          </p:nvPr>
        </p:nvSpPr>
        <p:spPr/>
        <p:txBody>
          <a:bodyPr/>
          <a:lstStyle/>
          <a:p>
            <a:fld id="{36F25358-ACFB-413A-8C90-6C4BC995B240}" type="slidenum">
              <a:rPr lang="de-DE" smtClean="0"/>
              <a:t>18</a:t>
            </a:fld>
            <a:endParaRPr lang="de-DE"/>
          </a:p>
        </p:txBody>
      </p:sp>
    </p:spTree>
    <p:extLst>
      <p:ext uri="{BB962C8B-B14F-4D97-AF65-F5344CB8AC3E}">
        <p14:creationId xmlns:p14="http://schemas.microsoft.com/office/powerpoint/2010/main" val="4249024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cs typeface="Calibri"/>
              </a:rPr>
              <a:t>One-Hot Encoding ister der Unterschied von man und woman gleich wie man und apple</a:t>
            </a:r>
          </a:p>
          <a:p>
            <a:pPr marL="171450" indent="-171450">
              <a:buFont typeface="Arial" panose="020B0604020202020204" pitchFamily="34" charset="0"/>
              <a:buChar char="•"/>
            </a:pPr>
            <a:r>
              <a:rPr lang="de-DE">
                <a:cs typeface="Calibri"/>
              </a:rPr>
              <a:t>Sinnverwandschaft zwischen den Begriffen geht komplett verloren</a:t>
            </a:r>
          </a:p>
          <a:p>
            <a:pPr marL="171450" indent="-171450">
              <a:buFont typeface="Arial" panose="020B0604020202020204" pitchFamily="34" charset="0"/>
              <a:buChar char="•"/>
            </a:pPr>
            <a:r>
              <a:rPr lang="de-DE">
                <a:cs typeface="Calibri"/>
              </a:rPr>
              <a:t>In dieser Tabelle seht ihr eine selbst ausgedachte math. Representation</a:t>
            </a:r>
          </a:p>
        </p:txBody>
      </p:sp>
      <p:sp>
        <p:nvSpPr>
          <p:cNvPr id="4" name="Foliennummernplatzhalter 3"/>
          <p:cNvSpPr>
            <a:spLocks noGrp="1"/>
          </p:cNvSpPr>
          <p:nvPr>
            <p:ph type="sldNum" sz="quarter" idx="5"/>
          </p:nvPr>
        </p:nvSpPr>
        <p:spPr/>
        <p:txBody>
          <a:bodyPr/>
          <a:lstStyle/>
          <a:p>
            <a:fld id="{36F25358-ACFB-413A-8C90-6C4BC995B240}" type="slidenum">
              <a:rPr lang="de-DE" smtClean="0"/>
              <a:t>19</a:t>
            </a:fld>
            <a:endParaRPr lang="de-DE"/>
          </a:p>
        </p:txBody>
      </p:sp>
    </p:spTree>
    <p:extLst>
      <p:ext uri="{BB962C8B-B14F-4D97-AF65-F5344CB8AC3E}">
        <p14:creationId xmlns:p14="http://schemas.microsoft.com/office/powerpoint/2010/main" val="8064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Plan</a:t>
            </a:r>
          </a:p>
          <a:p>
            <a:pPr marL="171450" indent="-171450">
              <a:buFont typeface="Arial" panose="020B0604020202020204" pitchFamily="34" charset="0"/>
              <a:buChar char="•"/>
            </a:pPr>
            <a:r>
              <a:rPr lang="de-DE"/>
              <a:t>Methode grob</a:t>
            </a:r>
          </a:p>
          <a:p>
            <a:pPr marL="171450" indent="-171450">
              <a:buFont typeface="Arial" panose="020B0604020202020204" pitchFamily="34" charset="0"/>
              <a:buChar char="•"/>
            </a:pPr>
            <a:r>
              <a:rPr lang="de-DE"/>
              <a:t>Hintergrund</a:t>
            </a:r>
          </a:p>
          <a:p>
            <a:pPr marL="628650" lvl="1" indent="-171450">
              <a:buFont typeface="Arial" panose="020B0604020202020204" pitchFamily="34" charset="0"/>
              <a:buChar char="•"/>
            </a:pPr>
            <a:r>
              <a:rPr lang="de-DE" err="1"/>
              <a:t>Machine</a:t>
            </a:r>
            <a:r>
              <a:rPr lang="de-DE"/>
              <a:t>-Learning</a:t>
            </a:r>
          </a:p>
          <a:p>
            <a:pPr marL="628650" lvl="1" indent="-171450">
              <a:buFont typeface="Arial" panose="020B0604020202020204" pitchFamily="34" charset="0"/>
              <a:buChar char="•"/>
            </a:pPr>
            <a:r>
              <a:rPr lang="de-DE"/>
              <a:t>Problematisierung Wörter in NN</a:t>
            </a:r>
          </a:p>
          <a:p>
            <a:pPr marL="628650" lvl="1" indent="-171450">
              <a:buFont typeface="Arial" panose="020B0604020202020204" pitchFamily="34" charset="0"/>
              <a:buChar char="•"/>
            </a:pPr>
            <a:r>
              <a:rPr lang="de-DE"/>
              <a:t>Word2Vec</a:t>
            </a:r>
          </a:p>
          <a:p>
            <a:pPr marL="171450" lvl="0" indent="-171450">
              <a:buFont typeface="Arial" panose="020B0604020202020204" pitchFamily="34" charset="0"/>
              <a:buChar char="•"/>
            </a:pPr>
            <a:r>
              <a:rPr lang="de-DE"/>
              <a:t>Methode Detail</a:t>
            </a:r>
          </a:p>
          <a:p>
            <a:pPr marL="171450" lvl="0" indent="-171450">
              <a:buFont typeface="Arial" panose="020B0604020202020204" pitchFamily="34" charset="0"/>
              <a:buChar char="•"/>
            </a:pPr>
            <a:r>
              <a:rPr lang="de-DE"/>
              <a:t>Ergebnis: Neuronales Netzwerk</a:t>
            </a:r>
          </a:p>
          <a:p>
            <a:pPr marL="171450" lvl="0" indent="-171450">
              <a:buFont typeface="Arial" panose="020B0604020202020204" pitchFamily="34" charset="0"/>
              <a:buChar char="•"/>
            </a:pPr>
            <a:r>
              <a:rPr lang="de-DE"/>
              <a:t>Anwendung und Evaluation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trike="sngStrike"/>
              <a:t>Behind-the-Scenes</a:t>
            </a:r>
          </a:p>
          <a:p>
            <a:pPr marL="171450" lvl="0" indent="-171450">
              <a:buFont typeface="Arial" panose="020B0604020202020204" pitchFamily="34" charset="0"/>
              <a:buChar char="•"/>
            </a:pPr>
            <a:r>
              <a:rPr lang="de-DE"/>
              <a:t>Reflexion </a:t>
            </a:r>
          </a:p>
          <a:p>
            <a:pPr marL="171450" lvl="0" indent="-171450">
              <a:buFont typeface="Arial" panose="020B0604020202020204" pitchFamily="34" charset="0"/>
              <a:buChar char="•"/>
            </a:pPr>
            <a:r>
              <a:rPr lang="de-DE"/>
              <a:t>Ausblick</a:t>
            </a:r>
          </a:p>
          <a:p>
            <a:pPr marL="171450" lvl="0" indent="-171450">
              <a:buFont typeface="Arial" panose="020B0604020202020204" pitchFamily="34" charset="0"/>
              <a:buChar char="•"/>
            </a:pPr>
            <a:endParaRPr lang="de-DE"/>
          </a:p>
          <a:p>
            <a:pPr marL="171450" lvl="0" indent="-171450">
              <a:buFont typeface="Arial" panose="020B0604020202020204" pitchFamily="34" charset="0"/>
              <a:buChar char="•"/>
            </a:pPr>
            <a:endParaRPr lang="de-DE"/>
          </a:p>
          <a:p>
            <a:pPr marL="171450" indent="-171450">
              <a:buFont typeface="Arial" panose="020B0604020202020204" pitchFamily="34" charset="0"/>
              <a:buChar char="•"/>
            </a:pPr>
            <a:endParaRPr lang="de-DE"/>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2</a:t>
            </a:fld>
            <a:endParaRPr lang="de-DE"/>
          </a:p>
        </p:txBody>
      </p:sp>
    </p:spTree>
    <p:extLst>
      <p:ext uri="{BB962C8B-B14F-4D97-AF65-F5344CB8AC3E}">
        <p14:creationId xmlns:p14="http://schemas.microsoft.com/office/powerpoint/2010/main" val="2011930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endParaRPr lang="de-DE" noProof="0"/>
          </a:p>
        </p:txBody>
      </p:sp>
      <p:sp>
        <p:nvSpPr>
          <p:cNvPr id="4" name="Foliennummernplatzhalter 3"/>
          <p:cNvSpPr>
            <a:spLocks noGrp="1"/>
          </p:cNvSpPr>
          <p:nvPr>
            <p:ph type="sldNum" sz="quarter" idx="5"/>
          </p:nvPr>
        </p:nvSpPr>
        <p:spPr/>
        <p:txBody>
          <a:bodyPr/>
          <a:lstStyle/>
          <a:p>
            <a:fld id="{36F25358-ACFB-413A-8C90-6C4BC995B240}" type="slidenum">
              <a:rPr lang="de-DE" smtClean="0"/>
              <a:t>20</a:t>
            </a:fld>
            <a:endParaRPr lang="de-DE"/>
          </a:p>
        </p:txBody>
      </p:sp>
    </p:spTree>
    <p:extLst>
      <p:ext uri="{BB962C8B-B14F-4D97-AF65-F5344CB8AC3E}">
        <p14:creationId xmlns:p14="http://schemas.microsoft.com/office/powerpoint/2010/main" val="2159241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endParaRPr lang="de-DE" noProof="0"/>
          </a:p>
        </p:txBody>
      </p:sp>
      <p:sp>
        <p:nvSpPr>
          <p:cNvPr id="4" name="Foliennummernplatzhalter 3"/>
          <p:cNvSpPr>
            <a:spLocks noGrp="1"/>
          </p:cNvSpPr>
          <p:nvPr>
            <p:ph type="sldNum" sz="quarter" idx="5"/>
          </p:nvPr>
        </p:nvSpPr>
        <p:spPr/>
        <p:txBody>
          <a:bodyPr/>
          <a:lstStyle/>
          <a:p>
            <a:fld id="{36F25358-ACFB-413A-8C90-6C4BC995B240}" type="slidenum">
              <a:rPr lang="de-DE" smtClean="0"/>
              <a:t>21</a:t>
            </a:fld>
            <a:endParaRPr lang="de-DE"/>
          </a:p>
        </p:txBody>
      </p:sp>
    </p:spTree>
    <p:extLst>
      <p:ext uri="{BB962C8B-B14F-4D97-AF65-F5344CB8AC3E}">
        <p14:creationId xmlns:p14="http://schemas.microsoft.com/office/powerpoint/2010/main" val="598142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Jetzt habt ihr eine kurze Einführung zu neuronalen Netzwerken und Word2VEc erhalten. </a:t>
            </a:r>
          </a:p>
          <a:p>
            <a:pPr marL="171450" indent="-171450">
              <a:buFont typeface="Arial" panose="020B0604020202020204" pitchFamily="34" charset="0"/>
              <a:buChar char="•"/>
            </a:pPr>
            <a:r>
              <a:rPr lang="de-DE"/>
              <a:t>Mit diesem Vorwissen gehen wir detailliert auf unsere Pipeline ein, mit der unser Tool erstellt wurde beziehungsweise wie es funktioniert. </a:t>
            </a:r>
          </a:p>
          <a:p>
            <a:pPr marL="171450" indent="-171450">
              <a:buFont typeface="Arial" panose="020B0604020202020204" pitchFamily="34" charset="0"/>
              <a:buChar char="•"/>
            </a:pPr>
            <a:r>
              <a:rPr lang="de-DE"/>
              <a:t>Die Schritte gehen wir im Folgenden iterativ durch, jeweils mehr Details</a:t>
            </a:r>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22</a:t>
            </a:fld>
            <a:endParaRPr lang="de-DE"/>
          </a:p>
        </p:txBody>
      </p:sp>
    </p:spTree>
    <p:extLst>
      <p:ext uri="{BB962C8B-B14F-4D97-AF65-F5344CB8AC3E}">
        <p14:creationId xmlns:p14="http://schemas.microsoft.com/office/powerpoint/2010/main" val="1314523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cs typeface="Calibri"/>
              </a:rPr>
              <a:t>1. LREC-Archiv download</a:t>
            </a:r>
          </a:p>
          <a:p>
            <a:pPr marL="171450" indent="-171450">
              <a:buFont typeface="Arial" panose="020B0604020202020204" pitchFamily="34" charset="0"/>
              <a:buChar char="•"/>
            </a:pPr>
            <a:r>
              <a:rPr lang="de-DE">
                <a:cs typeface="Calibri"/>
              </a:rPr>
              <a:t>2. Extrahieren von Metadaten aus HTML mit BeautifulSoup</a:t>
            </a:r>
          </a:p>
          <a:p>
            <a:pPr lvl="1" indent="-171450">
              <a:buFont typeface="Arial" panose="020B0604020202020204" pitchFamily="34" charset="0"/>
              <a:buChar char="•"/>
            </a:pPr>
            <a:r>
              <a:rPr lang="de-DE">
                <a:cs typeface="Calibri"/>
              </a:rPr>
              <a:t>2.1 Aufsuchen von HTML-tags und dann abspeichern des entsprechenden textes: topics, abstract, title, id</a:t>
            </a:r>
          </a:p>
          <a:p>
            <a:pPr marL="171450" indent="-171450">
              <a:buFont typeface="Arial" panose="020B0604020202020204" pitchFamily="34" charset="0"/>
              <a:buChar char="•"/>
            </a:pPr>
            <a:r>
              <a:rPr lang="de-DE">
                <a:cs typeface="Calibri"/>
              </a:rPr>
              <a:t>3. Extrahieren von Text sowie zugewiesenen Keywords mit pdfminer über id</a:t>
            </a:r>
          </a:p>
          <a:p>
            <a:pPr lvl="1" indent="-171450">
              <a:buFont typeface="Arial" panose="020B0604020202020204" pitchFamily="34" charset="0"/>
              <a:buChar char="•"/>
            </a:pPr>
            <a:r>
              <a:rPr lang="de-DE">
                <a:cs typeface="Calibri"/>
              </a:rPr>
              <a:t>3.1 nach dem Wort 'Keywords' gesucht und die Zeile danach rausgespeichert</a:t>
            </a:r>
          </a:p>
          <a:p>
            <a:pPr lvl="1" indent="-171450">
              <a:buFont typeface="Arial" panose="020B0604020202020204" pitchFamily="34" charset="0"/>
              <a:buChar char="•"/>
            </a:pPr>
            <a:r>
              <a:rPr lang="de-DE">
                <a:cs typeface="Calibri"/>
              </a:rPr>
              <a:t>3.2 Zwischen 'Introduction' und 'References' alles rausgesucht</a:t>
            </a:r>
          </a:p>
          <a:p>
            <a:pPr marL="171450" indent="-171450">
              <a:buFont typeface="Arial" panose="020B0604020202020204" pitchFamily="34" charset="0"/>
              <a:buChar char="•"/>
            </a:pPr>
            <a:r>
              <a:rPr lang="de-DE">
                <a:cs typeface="Calibri"/>
              </a:rPr>
              <a:t>4. das ganze dann in ein JSON gepackt</a:t>
            </a:r>
          </a:p>
          <a:p>
            <a:pPr marL="171450" indent="-171450">
              <a:buFont typeface="Arial" panose="020B0604020202020204" pitchFamily="34" charset="0"/>
              <a:buChar char="•"/>
            </a:pPr>
            <a:endParaRPr lang="de-DE">
              <a:cs typeface="Calibri"/>
            </a:endParaRPr>
          </a:p>
          <a:p>
            <a:pPr marL="171450" indent="-171450">
              <a:buFont typeface="Arial" panose="020B0604020202020204" pitchFamily="34" charset="0"/>
              <a:buChar char="•"/>
            </a:pPr>
            <a:endParaRPr lang="de-DE"/>
          </a:p>
          <a:p>
            <a:pPr marL="171450" indent="-171450">
              <a:buFont typeface="Arial" panose="020B0604020202020204" pitchFamily="34" charset="0"/>
              <a:buChar char="•"/>
            </a:pPr>
            <a:r>
              <a:rPr lang="de-DE"/>
              <a:t>alles Blaue sind Prozesse, alles Grüne sind Daten/Ergebnisse</a:t>
            </a:r>
          </a:p>
          <a:p>
            <a:pPr marL="171450" indent="-171450">
              <a:buFont typeface="Arial" panose="020B0604020202020204" pitchFamily="34" charset="0"/>
              <a:buChar char="•"/>
            </a:pPr>
            <a:r>
              <a:rPr lang="de-DE"/>
              <a:t>zuerst </a:t>
            </a:r>
            <a:r>
              <a:rPr lang="de-DE" err="1"/>
              <a:t>Scraping</a:t>
            </a:r>
            <a:r>
              <a:rPr lang="de-DE"/>
              <a:t>…</a:t>
            </a:r>
            <a:endParaRPr lang="de-DE">
              <a:cs typeface="Calibri"/>
            </a:endParaRPr>
          </a:p>
          <a:p>
            <a:pPr marL="171450" indent="-171450">
              <a:buFont typeface="Arial" panose="020B0604020202020204" pitchFamily="34" charset="0"/>
              <a:buChar char="•"/>
            </a:pPr>
            <a:r>
              <a:rPr lang="de-DE"/>
              <a:t>eben genannt: LREC in PDF und HTML</a:t>
            </a:r>
          </a:p>
          <a:p>
            <a:pPr marL="171450" indent="-171450">
              <a:buFont typeface="Arial" panose="020B0604020202020204" pitchFamily="34" charset="0"/>
              <a:buChar char="•"/>
            </a:pPr>
            <a:r>
              <a:rPr lang="de-DE"/>
              <a:t>für PDF-Extraktion Python-Library </a:t>
            </a:r>
            <a:r>
              <a:rPr lang="de-DE" err="1"/>
              <a:t>pdfminer</a:t>
            </a:r>
            <a:r>
              <a:rPr lang="de-DE"/>
              <a:t> benutzt</a:t>
            </a:r>
            <a:endParaRPr lang="de-DE">
              <a:cs typeface="Calibri"/>
            </a:endParaRPr>
          </a:p>
          <a:p>
            <a:pPr marL="628650" lvl="1" indent="-171450">
              <a:buFont typeface="Arial" panose="020B0604020202020204" pitchFamily="34" charset="0"/>
              <a:buChar char="•"/>
            </a:pPr>
            <a:r>
              <a:rPr lang="de-DE"/>
              <a:t>gibt Text zeilenweise zurück</a:t>
            </a:r>
          </a:p>
          <a:p>
            <a:pPr marL="628650" lvl="1" indent="-171450">
              <a:buFont typeface="Arial" panose="020B0604020202020204" pitchFamily="34" charset="0"/>
              <a:buChar char="•"/>
            </a:pPr>
            <a:r>
              <a:rPr lang="de-DE"/>
              <a:t>dann mit Schlüsselworterkennung Text aufgetrennt</a:t>
            </a:r>
          </a:p>
          <a:p>
            <a:pPr marL="628650" lvl="1" indent="-171450">
              <a:buFont typeface="Arial" panose="020B0604020202020204" pitchFamily="34" charset="0"/>
              <a:buChar char="•"/>
            </a:pPr>
            <a:r>
              <a:rPr lang="de-DE">
                <a:sym typeface="Wingdings" panose="05000000000000000000" pitchFamily="2" charset="2"/>
              </a:rPr>
              <a:t> wenn „Keywords“ als Überschrift auftaucht, nachfolgenden Text aus Zeilensammlung ausschneiden und als Schlüsselwörter abspeichern</a:t>
            </a:r>
          </a:p>
          <a:p>
            <a:pPr marL="628650" lvl="1" indent="-171450">
              <a:buFont typeface="Arial" panose="020B0604020202020204" pitchFamily="34" charset="0"/>
              <a:buChar char="•"/>
            </a:pPr>
            <a:r>
              <a:rPr lang="de-DE">
                <a:sym typeface="Wingdings" panose="05000000000000000000" pitchFamily="2" charset="2"/>
              </a:rPr>
              <a:t> wenn References als Überschrift auftaucht, nachfolgenden Text aus der Zeilensammlung entfernen</a:t>
            </a:r>
          </a:p>
          <a:p>
            <a:pPr marL="628650" lvl="1" indent="-171450">
              <a:buFont typeface="Arial" panose="020B0604020202020204" pitchFamily="34" charset="0"/>
              <a:buChar char="•"/>
            </a:pPr>
            <a:r>
              <a:rPr lang="de-DE">
                <a:sym typeface="Wingdings" panose="05000000000000000000" pitchFamily="2" charset="2"/>
              </a:rPr>
              <a:t>…</a:t>
            </a:r>
          </a:p>
          <a:p>
            <a:pPr marL="628650" lvl="1" indent="-171450">
              <a:buFont typeface="Arial" panose="020B0604020202020204" pitchFamily="34" charset="0"/>
              <a:buChar char="•"/>
            </a:pPr>
            <a:r>
              <a:rPr lang="de-DE">
                <a:sym typeface="Wingdings" panose="05000000000000000000" pitchFamily="2" charset="2"/>
              </a:rPr>
              <a:t>Ergebnis ist der Rohtext und Keywords für jedes Dokument aus dem Korpus</a:t>
            </a:r>
          </a:p>
          <a:p>
            <a:pPr marL="171450" lvl="0" indent="-171450">
              <a:buFont typeface="Arial" panose="020B0604020202020204" pitchFamily="34" charset="0"/>
              <a:buChar char="•"/>
            </a:pPr>
            <a:r>
              <a:rPr lang="de-DE">
                <a:sym typeface="Wingdings" panose="05000000000000000000" pitchFamily="2" charset="2"/>
              </a:rPr>
              <a:t>parallel: Metadaten aus HTML extrahieren</a:t>
            </a:r>
          </a:p>
          <a:p>
            <a:pPr marL="628650" lvl="1" indent="-171450">
              <a:buFont typeface="Arial" panose="020B0604020202020204" pitchFamily="34" charset="0"/>
              <a:buChar char="•"/>
            </a:pPr>
            <a:r>
              <a:rPr lang="de-DE">
                <a:sym typeface="Wingdings" panose="05000000000000000000" pitchFamily="2" charset="2"/>
              </a:rPr>
              <a:t>Tool Python-Library Beautiful </a:t>
            </a:r>
            <a:r>
              <a:rPr lang="de-DE" err="1">
                <a:sym typeface="Wingdings" panose="05000000000000000000" pitchFamily="2" charset="2"/>
              </a:rPr>
              <a:t>Soup</a:t>
            </a:r>
            <a:endParaRPr lang="de-DE">
              <a:sym typeface="Wingdings" panose="05000000000000000000" pitchFamily="2" charset="2"/>
            </a:endParaRPr>
          </a:p>
          <a:p>
            <a:pPr marL="628650" lvl="1" indent="-171450">
              <a:buFont typeface="Arial" panose="020B0604020202020204" pitchFamily="34" charset="0"/>
              <a:buChar char="•"/>
            </a:pPr>
            <a:r>
              <a:rPr lang="de-DE">
                <a:sym typeface="Wingdings" panose="05000000000000000000" pitchFamily="2" charset="2"/>
              </a:rPr>
              <a:t>kann HTML-Baum parsen</a:t>
            </a:r>
          </a:p>
          <a:p>
            <a:pPr marL="628650" lvl="1" indent="-171450">
              <a:buFont typeface="Arial" panose="020B0604020202020204" pitchFamily="34" charset="0"/>
              <a:buChar char="•"/>
            </a:pPr>
            <a:r>
              <a:rPr lang="de-DE">
                <a:sym typeface="Wingdings" panose="05000000000000000000" pitchFamily="2" charset="2"/>
              </a:rPr>
              <a:t>Übersetzer kennen ähnliche Tools in XML-Umgebungen</a:t>
            </a:r>
            <a:endParaRPr lang="de-DE"/>
          </a:p>
          <a:p>
            <a:pPr marL="171450" indent="-171450">
              <a:buFont typeface="Arial" panose="020B0604020202020204" pitchFamily="34" charset="0"/>
              <a:buChar char="•"/>
            </a:pPr>
            <a:endParaRPr lang="de-DE"/>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23</a:t>
            </a:fld>
            <a:endParaRPr lang="de-DE"/>
          </a:p>
        </p:txBody>
      </p:sp>
    </p:spTree>
    <p:extLst>
      <p:ext uri="{BB962C8B-B14F-4D97-AF65-F5344CB8AC3E}">
        <p14:creationId xmlns:p14="http://schemas.microsoft.com/office/powerpoint/2010/main" val="955907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cs typeface="Calibri"/>
              </a:rPr>
              <a:t>Diese JSONs haben dann tokenisiert, POS-tags extrahiert um dann Nominalphrasen zu erhalten</a:t>
            </a:r>
          </a:p>
          <a:p>
            <a:pPr lvl="1" indent="-171450">
              <a:buFont typeface="Arial" panose="020B0604020202020204" pitchFamily="34" charset="0"/>
              <a:buChar char="•"/>
            </a:pPr>
            <a:r>
              <a:rPr lang="de-DE">
                <a:cs typeface="Calibri"/>
              </a:rPr>
              <a:t>Den Vektor dieser Nominalphrase berechnet</a:t>
            </a:r>
          </a:p>
          <a:p>
            <a:pPr marL="171450" indent="-171450">
              <a:buFont typeface="Arial" panose="020B0604020202020204" pitchFamily="34" charset="0"/>
              <a:buChar char="•"/>
            </a:pPr>
            <a:r>
              <a:rPr lang="de-DE">
                <a:cs typeface="Calibri"/>
              </a:rPr>
              <a:t>Dann über Spacy's W2V die Vektoren für Titel, Abstract, Text extrahiert</a:t>
            </a:r>
          </a:p>
          <a:p>
            <a:pPr marL="171450" indent="-171450">
              <a:buFont typeface="Arial" panose="020B0604020202020204" pitchFamily="34" charset="0"/>
              <a:buChar char="•"/>
            </a:pPr>
            <a:r>
              <a:rPr lang="de-DE">
                <a:cs typeface="Calibri"/>
              </a:rPr>
              <a:t>Außerdem jedem Lemma des Textes einen TFIDF zugewiesen</a:t>
            </a:r>
          </a:p>
          <a:p>
            <a:pPr marL="171450" indent="-171450">
              <a:buFont typeface="Arial" panose="020B0604020202020204" pitchFamily="34" charset="0"/>
              <a:buChar char="•"/>
            </a:pPr>
            <a:r>
              <a:rPr lang="de-DE">
                <a:cs typeface="Calibri"/>
              </a:rPr>
              <a:t>Somit ist der Text maschinenlesbar (da er als Zahlen representiert ist)</a:t>
            </a:r>
          </a:p>
          <a:p>
            <a:pPr marL="171450" indent="-171450">
              <a:buFont typeface="Arial" panose="020B0604020202020204" pitchFamily="34" charset="0"/>
              <a:buChar char="•"/>
            </a:pPr>
            <a:endParaRPr lang="de-DE"/>
          </a:p>
          <a:p>
            <a:pPr marL="171450" indent="-171450">
              <a:buFont typeface="Arial" panose="020B0604020202020204" pitchFamily="34" charset="0"/>
              <a:buChar char="•"/>
            </a:pPr>
            <a:r>
              <a:rPr lang="de-DE"/>
              <a:t>kommen wir zur Vorverarbeitung</a:t>
            </a:r>
          </a:p>
          <a:p>
            <a:pPr marL="171450" indent="-171450">
              <a:buFont typeface="Arial" panose="020B0604020202020204" pitchFamily="34" charset="0"/>
              <a:buChar char="•"/>
            </a:pPr>
            <a:r>
              <a:rPr lang="de-DE"/>
              <a:t>mehrere Aktionen parallel</a:t>
            </a:r>
          </a:p>
          <a:p>
            <a:pPr marL="171450" indent="-171450">
              <a:buFont typeface="Arial" panose="020B0604020202020204" pitchFamily="34" charset="0"/>
              <a:buChar char="•"/>
            </a:pPr>
            <a:r>
              <a:rPr lang="de-DE" err="1"/>
              <a:t>SpaCy</a:t>
            </a:r>
            <a:r>
              <a:rPr lang="de-DE"/>
              <a:t>: umfassendes Natural-Language-Processing-Tool:</a:t>
            </a:r>
            <a:endParaRPr lang="de-DE">
              <a:cs typeface="Calibri"/>
            </a:endParaRPr>
          </a:p>
          <a:p>
            <a:pPr marL="628650" lvl="1" indent="-171450">
              <a:buFont typeface="Arial" panose="020B0604020202020204" pitchFamily="34" charset="0"/>
              <a:buChar char="•"/>
            </a:pPr>
            <a:r>
              <a:rPr lang="de-DE" err="1"/>
              <a:t>tokenisiert</a:t>
            </a:r>
            <a:r>
              <a:rPr lang="de-DE"/>
              <a:t> die Quelltexte</a:t>
            </a:r>
            <a:endParaRPr lang="de-DE">
              <a:cs typeface="Calibri"/>
            </a:endParaRPr>
          </a:p>
          <a:p>
            <a:pPr marL="628650" lvl="1" indent="-171450">
              <a:buFont typeface="Arial" panose="020B0604020202020204" pitchFamily="34" charset="0"/>
              <a:buChar char="•"/>
            </a:pPr>
            <a:r>
              <a:rPr lang="de-DE"/>
              <a:t>erkennt in </a:t>
            </a:r>
            <a:r>
              <a:rPr lang="de-DE" err="1"/>
              <a:t>Tokenliste</a:t>
            </a:r>
            <a:r>
              <a:rPr lang="de-DE"/>
              <a:t> Nominalphrasen</a:t>
            </a:r>
            <a:endParaRPr lang="de-DE">
              <a:cs typeface="Calibri"/>
            </a:endParaRPr>
          </a:p>
          <a:p>
            <a:pPr marL="628650" lvl="1" indent="-171450">
              <a:buFont typeface="Arial" panose="020B0604020202020204" pitchFamily="34" charset="0"/>
              <a:buChar char="•"/>
            </a:pPr>
            <a:r>
              <a:rPr lang="de-DE"/>
              <a:t>erstellt von Wörtern und NP und Textteilen Vektoren</a:t>
            </a:r>
          </a:p>
          <a:p>
            <a:pPr marL="628650" lvl="1" indent="-171450">
              <a:buFont typeface="Arial" panose="020B0604020202020204" pitchFamily="34" charset="0"/>
              <a:buChar char="•"/>
            </a:pPr>
            <a:r>
              <a:rPr lang="de-DE"/>
              <a:t>lemmatisiert Tokens</a:t>
            </a:r>
          </a:p>
          <a:p>
            <a:pPr marL="171450" lvl="0" indent="-171450">
              <a:buFont typeface="Arial" panose="020B0604020202020204" pitchFamily="34" charset="0"/>
              <a:buChar char="•"/>
            </a:pPr>
            <a:r>
              <a:rPr lang="de-DE"/>
              <a:t>Tokens werden mit POS-Tagging zu Nominalphrasen zusammengefasst</a:t>
            </a:r>
          </a:p>
          <a:p>
            <a:pPr marL="171450" lvl="0" indent="-171450">
              <a:buFont typeface="Arial" panose="020B0604020202020204" pitchFamily="34" charset="0"/>
              <a:buChar char="•"/>
            </a:pPr>
            <a:r>
              <a:rPr lang="de-DE"/>
              <a:t>Word2Vec = Methode/Algorithmus für Word-Embedding für mathematische Repräsentation der Wörter</a:t>
            </a:r>
          </a:p>
          <a:p>
            <a:pPr marL="628650" lvl="1" indent="-171450">
              <a:buFont typeface="Arial" panose="020B0604020202020204" pitchFamily="34" charset="0"/>
              <a:buChar char="•"/>
            </a:pPr>
            <a:r>
              <a:rPr lang="de-DE">
                <a:sym typeface="Wingdings" panose="05000000000000000000" pitchFamily="2" charset="2"/>
              </a:rPr>
              <a:t> für Wörter, Nominalphrasen und Textabschnitte (Überschriften, Abstract etc.)</a:t>
            </a:r>
          </a:p>
          <a:p>
            <a:pPr marL="171450" lvl="0" indent="-171450">
              <a:buFont typeface="Arial" panose="020B0604020202020204" pitchFamily="34" charset="0"/>
              <a:buChar char="•"/>
            </a:pPr>
            <a:r>
              <a:rPr lang="de-DE"/>
              <a:t>außerdem: alle Wörter lemmatisieren (auf Grundform zurückführen), um TF-IDF zu berechnen</a:t>
            </a:r>
          </a:p>
          <a:p>
            <a:pPr marL="628650" lvl="1" indent="-171450">
              <a:buFont typeface="Arial" panose="020B0604020202020204" pitchFamily="34" charset="0"/>
              <a:buChar char="•"/>
            </a:pPr>
            <a:r>
              <a:rPr lang="de-DE"/>
              <a:t>nur so aussagekräftiger TF-IDF, weil ansonsten jede Wortform gezählt </a:t>
            </a:r>
            <a:r>
              <a:rPr lang="de-DE">
                <a:sym typeface="Wingdings" panose="05000000000000000000" pitchFamily="2" charset="2"/>
              </a:rPr>
              <a:t> Auftreten eines Konzepts wäre von Formulierung abhängig</a:t>
            </a:r>
          </a:p>
          <a:p>
            <a:pPr marL="171450" lvl="0" indent="-171450">
              <a:buFont typeface="Arial" panose="020B0604020202020204" pitchFamily="34" charset="0"/>
              <a:buChar char="•"/>
            </a:pPr>
            <a:r>
              <a:rPr lang="de-DE"/>
              <a:t>alles in Datei speichern für jede Nominalphrase</a:t>
            </a:r>
          </a:p>
          <a:p>
            <a:pPr marL="171450" lvl="0" indent="-171450">
              <a:buFont typeface="Arial" panose="020B0604020202020204" pitchFamily="34" charset="0"/>
              <a:buChar char="•"/>
            </a:pPr>
            <a:r>
              <a:rPr lang="de-DE"/>
              <a:t>[Liste auf nächster Folie]</a:t>
            </a:r>
          </a:p>
          <a:p>
            <a:pPr marL="171450" lvl="0" indent="-171450">
              <a:buFont typeface="Arial" panose="020B0604020202020204" pitchFamily="34" charset="0"/>
              <a:buChar char="•"/>
            </a:pPr>
            <a:endParaRPr lang="de-DE"/>
          </a:p>
          <a:p>
            <a:pPr marL="628650" lvl="1"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24</a:t>
            </a:fld>
            <a:endParaRPr lang="de-DE"/>
          </a:p>
        </p:txBody>
      </p:sp>
    </p:spTree>
    <p:extLst>
      <p:ext uri="{BB962C8B-B14F-4D97-AF65-F5344CB8AC3E}">
        <p14:creationId xmlns:p14="http://schemas.microsoft.com/office/powerpoint/2010/main" val="2475658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cs typeface="Calibri"/>
              </a:rPr>
              <a:t>Hier seht ihr alle Features die wir generiert haben</a:t>
            </a:r>
          </a:p>
          <a:p>
            <a:pPr marL="171450" indent="-171450">
              <a:buFont typeface="Arial" panose="020B0604020202020204" pitchFamily="34" charset="0"/>
              <a:buChar char="•"/>
            </a:pPr>
            <a:r>
              <a:rPr lang="de-DE">
                <a:cs typeface="Calibri"/>
              </a:rPr>
              <a:t>Letzten Endes haben wir die TFs rausgelassen, da sie das Modell nicht verbessern</a:t>
            </a:r>
          </a:p>
          <a:p>
            <a:pPr marL="171450" indent="-171450">
              <a:buFont typeface="Arial" panose="020B0604020202020204" pitchFamily="34" charset="0"/>
              <a:buChar char="•"/>
            </a:pPr>
            <a:r>
              <a:rPr lang="de-DE">
                <a:cs typeface="Calibri"/>
              </a:rPr>
              <a:t>TF-IDFs sind aber gut</a:t>
            </a:r>
          </a:p>
          <a:p>
            <a:pPr marL="171450" indent="-171450">
              <a:buFont typeface="Arial" panose="020B0604020202020204" pitchFamily="34" charset="0"/>
              <a:buChar char="•"/>
            </a:pPr>
            <a:r>
              <a:rPr lang="de-DE">
                <a:cs typeface="Calibri"/>
              </a:rPr>
              <a:t>Außerdem haben wir hier Labels vergeben anhand der Edit-Distanz</a:t>
            </a:r>
          </a:p>
          <a:p>
            <a:pPr marL="171450" indent="-171450">
              <a:buFont typeface="Arial" panose="020B0604020202020204" pitchFamily="34" charset="0"/>
              <a:buChar char="•"/>
            </a:pPr>
            <a:endParaRPr lang="de-DE">
              <a:cs typeface="Calibri"/>
            </a:endParaRPr>
          </a:p>
          <a:p>
            <a:pPr marL="171450" indent="-171450">
              <a:buFont typeface="Arial" panose="020B0604020202020204" pitchFamily="34" charset="0"/>
              <a:buChar char="•"/>
            </a:pPr>
            <a:endParaRPr lang="de-DE"/>
          </a:p>
          <a:p>
            <a:pPr marL="171450" indent="-171450">
              <a:buFont typeface="Arial" panose="020B0604020202020204" pitchFamily="34" charset="0"/>
              <a:buChar char="•"/>
            </a:pPr>
            <a:r>
              <a:rPr lang="de-DE"/>
              <a:t>Nominalphrase </a:t>
            </a:r>
          </a:p>
          <a:p>
            <a:pPr marL="171450" lvl="0" indent="-171450">
              <a:buFont typeface="Arial" panose="020B0604020202020204" pitchFamily="34" charset="0"/>
              <a:buChar char="•"/>
            </a:pPr>
            <a:r>
              <a:rPr lang="de-DE"/>
              <a:t>Teile der Nominalphrase</a:t>
            </a:r>
          </a:p>
          <a:p>
            <a:pPr marL="171450" lvl="0" indent="-171450">
              <a:buFont typeface="Arial" panose="020B0604020202020204" pitchFamily="34" charset="0"/>
              <a:buChar char="•"/>
            </a:pPr>
            <a:r>
              <a:rPr lang="de-DE"/>
              <a:t>Rest sind Features, Merkmale, die für das Lernen verwendet werden </a:t>
            </a:r>
          </a:p>
          <a:p>
            <a:pPr marL="171450" lvl="0" indent="-171450">
              <a:buFont typeface="Arial" panose="020B0604020202020204" pitchFamily="34" charset="0"/>
              <a:buChar char="•"/>
            </a:pPr>
            <a:r>
              <a:rPr lang="de-DE"/>
              <a:t>für jede NP gibt es eine Datei mit diesen Daten</a:t>
            </a:r>
          </a:p>
          <a:p>
            <a:pPr marL="171450" lvl="0" indent="-171450">
              <a:buFont typeface="Arial" panose="020B0604020202020204" pitchFamily="34" charset="0"/>
              <a:buChar char="•"/>
            </a:pPr>
            <a:r>
              <a:rPr lang="de-DE">
                <a:sym typeface="Wingdings" panose="05000000000000000000" pitchFamily="2" charset="2"/>
              </a:rPr>
              <a:t> geeigneter Input für das neuronale Netzwerk</a:t>
            </a:r>
          </a:p>
          <a:p>
            <a:pPr marL="171450" lvl="0" indent="-171450">
              <a:buFont typeface="Arial" panose="020B0604020202020204" pitchFamily="34" charset="0"/>
              <a:buChar char="•"/>
            </a:pPr>
            <a:endParaRPr lang="de-DE"/>
          </a:p>
          <a:p>
            <a:pPr marL="171450" indent="-171450">
              <a:buFont typeface="Arial" panose="020B0604020202020204" pitchFamily="34" charset="0"/>
              <a:buChar char="•"/>
            </a:pPr>
            <a:r>
              <a:rPr lang="de-DE"/>
              <a:t>Edit-Distanz: Als Keyword-Kandidaten kommen beim Lernen die N-Gramme infrage, die zu den tatsächlichen Keywords maximale eine bestimmte Edit-Distanz aufweisen</a:t>
            </a:r>
          </a:p>
          <a:p>
            <a:pPr marL="628650" lvl="1" indent="-171450">
              <a:buFont typeface="Arial" panose="020B0604020202020204" pitchFamily="34" charset="0"/>
              <a:buChar char="•"/>
            </a:pPr>
            <a:r>
              <a:rPr lang="de-DE"/>
              <a:t>unter 4 = 0 </a:t>
            </a:r>
          </a:p>
          <a:p>
            <a:pPr marL="628650" lvl="1" indent="-171450">
              <a:buFont typeface="Arial" panose="020B0604020202020204" pitchFamily="34" charset="0"/>
              <a:buChar char="•"/>
            </a:pPr>
            <a:r>
              <a:rPr lang="de-DE"/>
              <a:t>über 4: Edit-Distanz erhöht sich mit Anzahl der Wörter und Länge der Nominalphrase</a:t>
            </a:r>
          </a:p>
          <a:p>
            <a:pPr marL="628650" lvl="1" indent="-171450">
              <a:buFont typeface="Arial" panose="020B0604020202020204" pitchFamily="34" charset="0"/>
              <a:buChar char="•"/>
            </a:pPr>
            <a:r>
              <a:rPr lang="de-DE">
                <a:sym typeface="Wingdings" panose="05000000000000000000" pitchFamily="2" charset="2"/>
              </a:rPr>
              <a:t> </a:t>
            </a:r>
            <a:r>
              <a:rPr lang="de-DE"/>
              <a:t>je länger das Wort, desto mehr wird erlaubt</a:t>
            </a:r>
          </a:p>
          <a:p>
            <a:pPr marL="171450" lvl="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25</a:t>
            </a:fld>
            <a:endParaRPr lang="de-DE"/>
          </a:p>
        </p:txBody>
      </p:sp>
    </p:spTree>
    <p:extLst>
      <p:ext uri="{BB962C8B-B14F-4D97-AF65-F5344CB8AC3E}">
        <p14:creationId xmlns:p14="http://schemas.microsoft.com/office/powerpoint/2010/main" val="2596337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cs typeface="Calibri"/>
              </a:rPr>
              <a:t>Füttern der Features und Labels in ein Neuronales Netzwerk um zu lernen,</a:t>
            </a:r>
          </a:p>
          <a:p>
            <a:pPr marL="171450" indent="-171450">
              <a:buFont typeface="Arial" panose="020B0604020202020204" pitchFamily="34" charset="0"/>
              <a:buChar char="•"/>
            </a:pPr>
            <a:r>
              <a:rPr lang="de-DE">
                <a:cs typeface="Calibri"/>
              </a:rPr>
              <a:t>Welche features führen zu welchem Label</a:t>
            </a:r>
          </a:p>
          <a:p>
            <a:pPr marL="171450" indent="-171450">
              <a:buFont typeface="Arial" panose="020B0604020202020204" pitchFamily="34" charset="0"/>
              <a:buChar char="•"/>
            </a:pPr>
            <a:endParaRPr lang="de-DE"/>
          </a:p>
          <a:p>
            <a:pPr marL="171450" indent="-171450">
              <a:buFont typeface="Arial" panose="020B0604020202020204" pitchFamily="34" charset="0"/>
              <a:buChar char="•"/>
            </a:pPr>
            <a:r>
              <a:rPr lang="de-DE"/>
              <a:t>jetzt Lernprozess</a:t>
            </a:r>
          </a:p>
          <a:p>
            <a:pPr marL="171450" indent="-171450">
              <a:buFont typeface="Arial" panose="020B0604020202020204" pitchFamily="34" charset="0"/>
              <a:buChar char="•"/>
            </a:pPr>
            <a:r>
              <a:rPr lang="de-DE"/>
              <a:t>Korrelation lernen: Welche Ausprägungen von Features führen zum Keyword-Status?</a:t>
            </a:r>
            <a:endParaRPr lang="de-DE">
              <a:cs typeface="Calibri"/>
            </a:endParaRPr>
          </a:p>
          <a:p>
            <a:pPr marL="171450" indent="-171450">
              <a:buFont typeface="Arial" panose="020B0604020202020204" pitchFamily="34" charset="0"/>
              <a:buChar char="•"/>
            </a:pPr>
            <a:r>
              <a:rPr lang="de-DE"/>
              <a:t>Edit-Distanz: Als Keyword-Kandidaten kommen beim Lernen die N-Gramme infrage, die zu den tatsächlichen Keywords maximale eine bestimmte Edit-Distanz aufweisen</a:t>
            </a:r>
            <a:endParaRPr lang="de-DE">
              <a:cs typeface="Calibri"/>
            </a:endParaRPr>
          </a:p>
          <a:p>
            <a:pPr marL="628650" lvl="1" indent="-171450">
              <a:buFont typeface="Arial" panose="020B0604020202020204" pitchFamily="34" charset="0"/>
              <a:buChar char="•"/>
            </a:pPr>
            <a:r>
              <a:rPr lang="de-DE"/>
              <a:t>unter 4 = 0 </a:t>
            </a:r>
            <a:endParaRPr lang="de-DE">
              <a:cs typeface="Calibri"/>
            </a:endParaRPr>
          </a:p>
          <a:p>
            <a:pPr marL="628650" lvl="1" indent="-171450">
              <a:buFont typeface="Arial" panose="020B0604020202020204" pitchFamily="34" charset="0"/>
              <a:buChar char="•"/>
            </a:pPr>
            <a:r>
              <a:rPr lang="de-DE"/>
              <a:t>über 4: Edit-Distanz erhöht sich mit Anzahl der Wörter und Länge der Nominalphrase</a:t>
            </a:r>
            <a:endParaRPr lang="de-DE">
              <a:cs typeface="Calibri"/>
            </a:endParaRPr>
          </a:p>
          <a:p>
            <a:pPr marL="628650" lvl="1" indent="-171450">
              <a:buFont typeface="Arial" panose="020B0604020202020204" pitchFamily="34" charset="0"/>
              <a:buChar char="•"/>
            </a:pPr>
            <a:r>
              <a:rPr lang="de-DE">
                <a:sym typeface="Wingdings" panose="05000000000000000000" pitchFamily="2" charset="2"/>
              </a:rPr>
              <a:t> </a:t>
            </a:r>
            <a:r>
              <a:rPr lang="de-DE"/>
              <a:t>je länger das Wort, desto mehr wird erlaubt</a:t>
            </a:r>
            <a:endParaRPr lang="de-DE">
              <a:cs typeface="Calibri"/>
            </a:endParaRPr>
          </a:p>
        </p:txBody>
      </p:sp>
      <p:sp>
        <p:nvSpPr>
          <p:cNvPr id="4" name="Foliennummernplatzhalter 3"/>
          <p:cNvSpPr>
            <a:spLocks noGrp="1"/>
          </p:cNvSpPr>
          <p:nvPr>
            <p:ph type="sldNum" sz="quarter" idx="5"/>
          </p:nvPr>
        </p:nvSpPr>
        <p:spPr/>
        <p:txBody>
          <a:bodyPr/>
          <a:lstStyle/>
          <a:p>
            <a:fld id="{36F25358-ACFB-413A-8C90-6C4BC995B240}" type="slidenum">
              <a:rPr lang="de-DE" smtClean="0"/>
              <a:t>26</a:t>
            </a:fld>
            <a:endParaRPr lang="de-DE"/>
          </a:p>
        </p:txBody>
      </p:sp>
    </p:spTree>
    <p:extLst>
      <p:ext uri="{BB962C8B-B14F-4D97-AF65-F5344CB8AC3E}">
        <p14:creationId xmlns:p14="http://schemas.microsoft.com/office/powerpoint/2010/main" val="3039097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Am Ende der Pipeline beziehungsweise am Ende des Projekts haben wir ein neuronales Netzwerk, das vorhersagen kann, ob ein Wort ein Keyword ist oder nicht. </a:t>
            </a:r>
          </a:p>
          <a:p>
            <a:pPr marL="171450" indent="-171450">
              <a:buFont typeface="Arial" panose="020B0604020202020204" pitchFamily="34" charset="0"/>
              <a:buChar char="•"/>
            </a:pPr>
            <a:r>
              <a:rPr lang="de-DE"/>
              <a:t>Dies wird auf der nächsten Folie gezeigt.</a:t>
            </a:r>
          </a:p>
          <a:p>
            <a:pPr marL="171450" indent="-171450">
              <a:buFont typeface="Arial" panose="020B0604020202020204" pitchFamily="34" charset="0"/>
              <a:buChar char="•"/>
            </a:pPr>
            <a:r>
              <a:rPr lang="de-DE"/>
              <a:t>Effektiv kann das NN nur Word-Vektoren und den TF-IDF </a:t>
            </a:r>
            <a:r>
              <a:rPr lang="de-DE">
                <a:sym typeface="Wingdings" panose="05000000000000000000" pitchFamily="2" charset="2"/>
              </a:rPr>
              <a:t> wird später kritisiert</a:t>
            </a:r>
            <a:endParaRPr lang="de-DE"/>
          </a:p>
          <a:p>
            <a:pPr marL="171450" indent="-171450">
              <a:buFont typeface="Arial" panose="020B0604020202020204" pitchFamily="34" charset="0"/>
              <a:buChar char="•"/>
            </a:pPr>
            <a:r>
              <a:rPr lang="de-DE"/>
              <a:t>parallel wird mit einem Teil der Nominalphrasen getestet, wie gut das NN  Keywords erkennen kann</a:t>
            </a:r>
          </a:p>
          <a:p>
            <a:pPr marL="628650" lvl="1" indent="-171450">
              <a:buFont typeface="Arial" panose="020B0604020202020204" pitchFamily="34" charset="0"/>
              <a:buChar char="•"/>
            </a:pPr>
            <a:endParaRPr lang="de-DE"/>
          </a:p>
          <a:p>
            <a:pPr marL="628650" lvl="1"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27</a:t>
            </a:fld>
            <a:endParaRPr lang="de-DE"/>
          </a:p>
        </p:txBody>
      </p:sp>
    </p:spTree>
    <p:extLst>
      <p:ext uri="{BB962C8B-B14F-4D97-AF65-F5344CB8AC3E}">
        <p14:creationId xmlns:p14="http://schemas.microsoft.com/office/powerpoint/2010/main" val="2140549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28</a:t>
            </a:fld>
            <a:endParaRPr lang="de-DE"/>
          </a:p>
        </p:txBody>
      </p:sp>
    </p:spTree>
    <p:extLst>
      <p:ext uri="{BB962C8B-B14F-4D97-AF65-F5344CB8AC3E}">
        <p14:creationId xmlns:p14="http://schemas.microsoft.com/office/powerpoint/2010/main" val="1583232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29</a:t>
            </a:fld>
            <a:endParaRPr lang="de-DE"/>
          </a:p>
        </p:txBody>
      </p:sp>
    </p:spTree>
    <p:extLst>
      <p:ext uri="{BB962C8B-B14F-4D97-AF65-F5344CB8AC3E}">
        <p14:creationId xmlns:p14="http://schemas.microsoft.com/office/powerpoint/2010/main" val="3897235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Ziel: Keywords in wissenschaftlichen Texten automatisch erkennen</a:t>
            </a:r>
          </a:p>
          <a:p>
            <a:pPr marL="171450" indent="-171450">
              <a:buFont typeface="Arial" panose="020B0604020202020204" pitchFamily="34" charset="0"/>
              <a:buChar char="•"/>
            </a:pPr>
            <a:r>
              <a:rPr lang="de-DE"/>
              <a:t>Methode: </a:t>
            </a:r>
            <a:r>
              <a:rPr lang="de-DE" err="1"/>
              <a:t>Supervised</a:t>
            </a:r>
            <a:r>
              <a:rPr lang="de-DE"/>
              <a:t> </a:t>
            </a:r>
            <a:r>
              <a:rPr lang="de-DE" err="1"/>
              <a:t>Machine</a:t>
            </a:r>
            <a:r>
              <a:rPr lang="de-DE"/>
              <a:t> Learning</a:t>
            </a:r>
          </a:p>
          <a:p>
            <a:pPr marL="628650" lvl="1" indent="-171450">
              <a:buFont typeface="Arial" panose="020B0604020202020204" pitchFamily="34" charset="0"/>
              <a:buChar char="•"/>
            </a:pPr>
            <a:r>
              <a:rPr lang="de-DE" err="1"/>
              <a:t>Machine</a:t>
            </a:r>
            <a:r>
              <a:rPr lang="de-DE"/>
              <a:t> Learning, weil neuronales Netzwerk verwendet wird</a:t>
            </a:r>
          </a:p>
          <a:p>
            <a:pPr marL="628650" lvl="1" indent="-171450">
              <a:buFont typeface="Arial" panose="020B0604020202020204" pitchFamily="34" charset="0"/>
              <a:buChar char="•"/>
            </a:pPr>
            <a:r>
              <a:rPr lang="de-DE" err="1"/>
              <a:t>Supervised</a:t>
            </a:r>
            <a:r>
              <a:rPr lang="de-DE"/>
              <a:t>, weil das System mit Beispielen lernt</a:t>
            </a:r>
          </a:p>
          <a:p>
            <a:pPr marL="628650" lvl="1" indent="-171450">
              <a:buFont typeface="Arial" panose="020B0604020202020204" pitchFamily="34" charset="0"/>
              <a:buChar char="•"/>
            </a:pPr>
            <a:r>
              <a:rPr lang="de-DE">
                <a:sym typeface="Wingdings" panose="05000000000000000000" pitchFamily="2" charset="2"/>
              </a:rPr>
              <a:t> zu einem Merkmalssatz einer Menge Wörter ist bekannt, ob sie Keywords sind</a:t>
            </a:r>
          </a:p>
          <a:p>
            <a:pPr marL="628650" lvl="1" indent="-171450">
              <a:buFont typeface="Arial" panose="020B0604020202020204" pitchFamily="34" charset="0"/>
              <a:buChar char="•"/>
            </a:pPr>
            <a:r>
              <a:rPr lang="de-DE">
                <a:sym typeface="Wingdings" panose="05000000000000000000" pitchFamily="2" charset="2"/>
              </a:rPr>
              <a:t>damit lernen wir die Regelmäßigkeiten, die zu einem </a:t>
            </a:r>
            <a:r>
              <a:rPr lang="de-DE" err="1">
                <a:sym typeface="Wingdings" panose="05000000000000000000" pitchFamily="2" charset="2"/>
              </a:rPr>
              <a:t>Keywordstatus</a:t>
            </a:r>
            <a:r>
              <a:rPr lang="de-DE">
                <a:sym typeface="Wingdings" panose="05000000000000000000" pitchFamily="2" charset="2"/>
              </a:rPr>
              <a:t> führen (wird später deutlich)</a:t>
            </a:r>
            <a:endParaRPr lang="de-DE"/>
          </a:p>
          <a:p>
            <a:pPr marL="171450" indent="-171450">
              <a:buFont typeface="Arial" panose="020B0604020202020204" pitchFamily="34" charset="0"/>
              <a:buChar char="•"/>
            </a:pPr>
            <a:r>
              <a:rPr lang="de-DE"/>
              <a:t>Voraussetzung</a:t>
            </a:r>
          </a:p>
          <a:p>
            <a:pPr marL="628650" lvl="1" indent="-171450">
              <a:buFont typeface="Arial" panose="020B0604020202020204" pitchFamily="34" charset="0"/>
              <a:buChar char="•"/>
            </a:pPr>
            <a:r>
              <a:rPr lang="de-DE"/>
              <a:t>für SML sind große Datenmengen nötig: Trainingsdaten: Texte, zu denen die Keywords bekannt sind</a:t>
            </a:r>
          </a:p>
          <a:p>
            <a:pPr marL="628650" lvl="1" indent="-171450">
              <a:buFont typeface="Arial" panose="020B0604020202020204" pitchFamily="34" charset="0"/>
              <a:buChar char="•"/>
            </a:pPr>
            <a:r>
              <a:rPr lang="de-DE"/>
              <a:t>außerdem: standardsprachliche Verteilung von englischen Wörtern </a:t>
            </a:r>
            <a:r>
              <a:rPr lang="de-DE">
                <a:sym typeface="Wingdings" panose="05000000000000000000" pitchFamily="2" charset="2"/>
              </a:rPr>
              <a:t> darüber später herausfinden, welche Wörter besonders sind</a:t>
            </a:r>
          </a:p>
          <a:p>
            <a:pPr marL="171450" lvl="0" indent="-171450">
              <a:buFont typeface="Arial" panose="020B0604020202020204" pitchFamily="34" charset="0"/>
              <a:buChar char="•"/>
            </a:pPr>
            <a:r>
              <a:rPr lang="de-DE">
                <a:sym typeface="Wingdings" panose="05000000000000000000" pitchFamily="2" charset="2"/>
              </a:rPr>
              <a:t>unsere Datengrundlage</a:t>
            </a:r>
            <a:endParaRPr lang="de-DE"/>
          </a:p>
          <a:p>
            <a:pPr marL="628650" lvl="1" indent="-171450">
              <a:buFont typeface="Arial" panose="020B0604020202020204" pitchFamily="34" charset="0"/>
              <a:buChar char="•"/>
            </a:pPr>
            <a:r>
              <a:rPr lang="de-DE"/>
              <a:t>LREC-Korpus (LREC = </a:t>
            </a:r>
            <a:r>
              <a:rPr lang="en-US" sz="1200" b="0" i="0" u="none" strike="noStrike" kern="1200">
                <a:solidFill>
                  <a:schemeClr val="tx1"/>
                </a:solidFill>
                <a:effectLst/>
                <a:latin typeface="+mn-lt"/>
                <a:ea typeface="+mn-ea"/>
                <a:cs typeface="+mn-cs"/>
              </a:rPr>
              <a:t>Language Resources and Evaluation Conference; </a:t>
            </a:r>
            <a:r>
              <a:rPr lang="en-US" sz="1200" b="0" i="0" u="none" strike="noStrike" kern="1200" err="1">
                <a:solidFill>
                  <a:schemeClr val="tx1"/>
                </a:solidFill>
                <a:effectLst/>
                <a:latin typeface="+mn-lt"/>
                <a:ea typeface="+mn-ea"/>
                <a:cs typeface="+mn-cs"/>
              </a:rPr>
              <a:t>computerlinguistische</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Fachkonferenz</a:t>
            </a:r>
            <a:r>
              <a:rPr lang="en-US" sz="1200" b="0" i="0" u="none" strike="noStrike" kern="1200">
                <a:solidFill>
                  <a:schemeClr val="tx1"/>
                </a:solidFill>
                <a:effectLst/>
                <a:latin typeface="+mn-lt"/>
                <a:ea typeface="+mn-ea"/>
                <a:cs typeface="+mn-cs"/>
              </a:rPr>
              <a:t>) </a:t>
            </a:r>
          </a:p>
          <a:p>
            <a:pPr marL="628650" lvl="1" indent="-171450">
              <a:buFont typeface="Arial" panose="020B0604020202020204" pitchFamily="34" charset="0"/>
              <a:buChar char="•"/>
            </a:pPr>
            <a:r>
              <a:rPr lang="en-US" sz="1200" b="0" i="0" u="none" strike="noStrike" kern="1200" err="1">
                <a:solidFill>
                  <a:schemeClr val="tx1"/>
                </a:solidFill>
                <a:effectLst/>
                <a:latin typeface="+mn-lt"/>
                <a:ea typeface="+mn-ea"/>
                <a:cs typeface="+mn-cs"/>
              </a:rPr>
              <a:t>Archiv</a:t>
            </a:r>
            <a:r>
              <a:rPr lang="en-US" sz="1200" b="0" i="0" u="none" strike="noStrike" kern="1200">
                <a:solidFill>
                  <a:schemeClr val="tx1"/>
                </a:solidFill>
                <a:effectLst/>
                <a:latin typeface="+mn-lt"/>
                <a:ea typeface="+mn-ea"/>
                <a:cs typeface="+mn-cs"/>
              </a:rPr>
              <a:t> der </a:t>
            </a:r>
            <a:r>
              <a:rPr lang="en-US" sz="1200" b="0" i="0" u="none" strike="noStrike" kern="1200" err="1">
                <a:solidFill>
                  <a:schemeClr val="tx1"/>
                </a:solidFill>
                <a:effectLst/>
                <a:latin typeface="+mn-lt"/>
                <a:ea typeface="+mn-ea"/>
                <a:cs typeface="+mn-cs"/>
              </a:rPr>
              <a:t>Konferenzen</a:t>
            </a:r>
            <a:r>
              <a:rPr lang="en-US" sz="1200" b="0" i="0" u="none" strike="noStrike" kern="1200">
                <a:solidFill>
                  <a:schemeClr val="tx1"/>
                </a:solidFill>
                <a:effectLst/>
                <a:latin typeface="+mn-lt"/>
                <a:ea typeface="+mn-ea"/>
                <a:cs typeface="+mn-cs"/>
              </a:rPr>
              <a:t> von 2012 bis 2018</a:t>
            </a:r>
          </a:p>
          <a:p>
            <a:pPr marL="628650" lvl="1" indent="-171450">
              <a:buFont typeface="Arial" panose="020B0604020202020204" pitchFamily="34" charset="0"/>
              <a:buChar char="•"/>
            </a:pPr>
            <a:r>
              <a:rPr lang="en-US" sz="1200" b="0" i="0" u="none" strike="noStrike" kern="1200" err="1">
                <a:solidFill>
                  <a:schemeClr val="tx1"/>
                </a:solidFill>
                <a:effectLst/>
                <a:latin typeface="+mn-lt"/>
                <a:ea typeface="+mn-ea"/>
                <a:cs typeface="+mn-cs"/>
              </a:rPr>
              <a:t>jedes</a:t>
            </a:r>
            <a:r>
              <a:rPr lang="en-US" sz="1200" b="0" i="0" u="none" strike="noStrike" kern="1200">
                <a:solidFill>
                  <a:schemeClr val="tx1"/>
                </a:solidFill>
                <a:effectLst/>
                <a:latin typeface="+mn-lt"/>
                <a:ea typeface="+mn-ea"/>
                <a:cs typeface="+mn-cs"/>
              </a:rPr>
              <a:t> Paper </a:t>
            </a:r>
            <a:r>
              <a:rPr lang="en-US" sz="1200" b="0" i="0" u="none" strike="noStrike" kern="1200" err="1">
                <a:solidFill>
                  <a:schemeClr val="tx1"/>
                </a:solidFill>
                <a:effectLst/>
                <a:latin typeface="+mn-lt"/>
                <a:ea typeface="+mn-ea"/>
                <a:cs typeface="+mn-cs"/>
              </a:rPr>
              <a:t>ist</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mit</a:t>
            </a:r>
            <a:r>
              <a:rPr lang="en-US" sz="1200" b="0" i="0" u="none" strike="noStrike" kern="1200">
                <a:solidFill>
                  <a:schemeClr val="tx1"/>
                </a:solidFill>
                <a:effectLst/>
                <a:latin typeface="+mn-lt"/>
                <a:ea typeface="+mn-ea"/>
                <a:cs typeface="+mn-cs"/>
              </a:rPr>
              <a:t> Keywords </a:t>
            </a:r>
            <a:r>
              <a:rPr lang="en-US" sz="1200" b="0" i="0" u="none" strike="noStrike" kern="1200" err="1">
                <a:solidFill>
                  <a:schemeClr val="tx1"/>
                </a:solidFill>
                <a:effectLst/>
                <a:latin typeface="+mn-lt"/>
                <a:ea typeface="+mn-ea"/>
                <a:cs typeface="+mn-cs"/>
              </a:rPr>
              <a:t>versehen</a:t>
            </a:r>
            <a:endParaRPr lang="en-US" sz="1200" b="0" i="0" u="none" strike="noStrike" kern="1200">
              <a:solidFill>
                <a:schemeClr val="tx1"/>
              </a:solidFill>
              <a:effectLst/>
              <a:latin typeface="+mn-lt"/>
              <a:ea typeface="+mn-ea"/>
              <a:cs typeface="+mn-cs"/>
            </a:endParaRPr>
          </a:p>
          <a:p>
            <a:pPr marL="171450" lvl="0" indent="-171450">
              <a:buFont typeface="Arial" panose="020B0604020202020204" pitchFamily="34" charset="0"/>
              <a:buChar char="•"/>
            </a:pPr>
            <a:r>
              <a:rPr lang="de-DE"/>
              <a:t>Umsetzung</a:t>
            </a:r>
          </a:p>
          <a:p>
            <a:pPr marL="628650" lvl="1" indent="-171450">
              <a:buFont typeface="Arial" panose="020B0604020202020204" pitchFamily="34" charset="0"/>
              <a:buChar char="•"/>
            </a:pPr>
            <a:r>
              <a:rPr lang="de-DE"/>
              <a:t>Programm in Python</a:t>
            </a:r>
          </a:p>
          <a:p>
            <a:pPr marL="628650" lvl="1" indent="-171450">
              <a:buFont typeface="Arial" panose="020B0604020202020204" pitchFamily="34" charset="0"/>
              <a:buChar char="•"/>
            </a:pPr>
            <a:r>
              <a:rPr lang="de-DE"/>
              <a:t>zur Abkürzung Open-Source-Python-Libraries (Python-Unterprogramme) nutzen</a:t>
            </a:r>
          </a:p>
        </p:txBody>
      </p:sp>
      <p:sp>
        <p:nvSpPr>
          <p:cNvPr id="4" name="Foliennummernplatzhalter 3"/>
          <p:cNvSpPr>
            <a:spLocks noGrp="1"/>
          </p:cNvSpPr>
          <p:nvPr>
            <p:ph type="sldNum" sz="quarter" idx="5"/>
          </p:nvPr>
        </p:nvSpPr>
        <p:spPr/>
        <p:txBody>
          <a:bodyPr/>
          <a:lstStyle/>
          <a:p>
            <a:fld id="{36F25358-ACFB-413A-8C90-6C4BC995B240}" type="slidenum">
              <a:rPr lang="de-DE" smtClean="0"/>
              <a:t>3</a:t>
            </a:fld>
            <a:endParaRPr lang="de-DE"/>
          </a:p>
        </p:txBody>
      </p:sp>
    </p:spTree>
    <p:extLst>
      <p:ext uri="{BB962C8B-B14F-4D97-AF65-F5344CB8AC3E}">
        <p14:creationId xmlns:p14="http://schemas.microsoft.com/office/powerpoint/2010/main" val="1745201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Das Ergebnisnetzwerk seht ihr hier</a:t>
            </a:r>
          </a:p>
          <a:p>
            <a:pPr marL="171450" indent="-171450">
              <a:buFont typeface="Arial" panose="020B0604020202020204" pitchFamily="34" charset="0"/>
              <a:buChar char="•"/>
            </a:pPr>
            <a:r>
              <a:rPr lang="de-DE"/>
              <a:t>Das NN nimmt eine Nominalphrase als Word-Vector und die gleichen Features entgegen, die wir eben gezeigt haben, aber ohne Label.</a:t>
            </a:r>
          </a:p>
          <a:p>
            <a:pPr marL="171450" indent="-171450">
              <a:buFont typeface="Arial" panose="020B0604020202020204" pitchFamily="34" charset="0"/>
              <a:buChar char="•"/>
            </a:pPr>
            <a:r>
              <a:rPr lang="de-DE"/>
              <a:t>Damit lernt das NN</a:t>
            </a:r>
          </a:p>
          <a:p>
            <a:pPr marL="171450" indent="-171450">
              <a:buFont typeface="Arial" panose="020B0604020202020204" pitchFamily="34" charset="0"/>
              <a:buChar char="•"/>
            </a:pPr>
            <a:r>
              <a:rPr lang="de-DE"/>
              <a:t>Das NN gibt dann eine Wahrscheinlichkeit aus, dass eine gegebene Nominalphrase ein Keyword enthält</a:t>
            </a:r>
            <a:endParaRPr lang="de-DE">
              <a:cs typeface="Calibri"/>
            </a:endParaRPr>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30</a:t>
            </a:fld>
            <a:endParaRPr lang="de-DE"/>
          </a:p>
        </p:txBody>
      </p:sp>
    </p:spTree>
    <p:extLst>
      <p:ext uri="{BB962C8B-B14F-4D97-AF65-F5344CB8AC3E}">
        <p14:creationId xmlns:p14="http://schemas.microsoft.com/office/powerpoint/2010/main" val="3897839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tatsächlich 3 Modelle trainiert (mit 1:1), um zu vergleichen</a:t>
            </a:r>
          </a:p>
          <a:p>
            <a:pPr marL="171450" indent="-171450">
              <a:buFont typeface="Arial" panose="020B0604020202020204" pitchFamily="34" charset="0"/>
              <a:buChar char="•"/>
            </a:pPr>
            <a:r>
              <a:rPr lang="de-DE">
                <a:cs typeface="Calibri"/>
              </a:rPr>
              <a:t>Getestet auf 1:1 und 1:9</a:t>
            </a:r>
            <a:endParaRPr lang="de-DE"/>
          </a:p>
          <a:p>
            <a:pPr marL="171450" indent="-171450">
              <a:buFont typeface="Arial" panose="020B0604020202020204" pitchFamily="34" charset="0"/>
              <a:buChar char="•"/>
            </a:pPr>
            <a:r>
              <a:rPr lang="de-DE">
                <a:cs typeface="Calibri"/>
              </a:rPr>
              <a:t>Das ist wichtig weil die Originalbalance war ca. 1:250 und </a:t>
            </a:r>
          </a:p>
          <a:p>
            <a:pPr marL="171450" indent="-171450">
              <a:buFont typeface="Arial" panose="020B0604020202020204" pitchFamily="34" charset="0"/>
              <a:buChar char="•"/>
            </a:pPr>
            <a:r>
              <a:rPr lang="de-DE">
                <a:cs typeface="Calibri"/>
              </a:rPr>
              <a:t>-&gt; in so einem Fall die Präzision eines naiven Klassifiziers so hoch (&gt;99%) ist, so dass das Modell die positiven Beispiele 'ignoriert'</a:t>
            </a:r>
          </a:p>
          <a:p>
            <a:pPr marL="171450" indent="-171450">
              <a:buFont typeface="Arial" panose="020B0604020202020204" pitchFamily="34" charset="0"/>
              <a:buChar char="•"/>
            </a:pPr>
            <a:r>
              <a:rPr lang="de-DE"/>
              <a:t>Um Modelle formal evaluieren zu können, haben wir F-Score angewandt</a:t>
            </a:r>
            <a:endParaRPr lang="de-DE">
              <a:cs typeface="Calibri"/>
            </a:endParaRPr>
          </a:p>
          <a:p>
            <a:pPr marL="171450" indent="-171450">
              <a:buFont typeface="Arial" panose="020B0604020202020204" pitchFamily="34" charset="0"/>
              <a:buChar char="•"/>
            </a:pPr>
            <a:r>
              <a:rPr lang="de-DE">
                <a:cs typeface="Calibri"/>
              </a:rPr>
              <a:t>W2v benutzt lediglich word embeddings</a:t>
            </a:r>
            <a:endParaRPr lang="de-DE"/>
          </a:p>
          <a:p>
            <a:pPr marL="171450" indent="-171450">
              <a:buFont typeface="Arial" panose="020B0604020202020204" pitchFamily="34" charset="0"/>
              <a:buChar char="•"/>
            </a:pPr>
            <a:r>
              <a:rPr lang="de-DE">
                <a:cs typeface="Calibri"/>
              </a:rPr>
              <a:t>TF-IDF benutzt lediglich tfidf</a:t>
            </a:r>
            <a:endParaRPr lang="de-DE"/>
          </a:p>
          <a:p>
            <a:pPr marL="171450" indent="-171450">
              <a:buFont typeface="Arial" panose="020B0604020202020204" pitchFamily="34" charset="0"/>
              <a:buChar char="•"/>
            </a:pPr>
            <a:r>
              <a:rPr lang="de-DE">
                <a:cs typeface="Calibri"/>
              </a:rPr>
              <a:t>Hybrid benutzt beide Features</a:t>
            </a:r>
            <a:endParaRPr lang="de-DE"/>
          </a:p>
          <a:p>
            <a:pPr marL="171450" indent="-171450">
              <a:buFont typeface="Arial" panose="020B0604020202020204" pitchFamily="34" charset="0"/>
              <a:buChar char="•"/>
            </a:pPr>
            <a:r>
              <a:rPr lang="de-DE"/>
              <a:t>[Darstellung]</a:t>
            </a:r>
          </a:p>
          <a:p>
            <a:pPr marL="171450" indent="-171450">
              <a:buFont typeface="Arial" panose="020B0604020202020204" pitchFamily="34" charset="0"/>
              <a:buChar char="•"/>
            </a:pPr>
            <a:r>
              <a:rPr lang="de-DE"/>
              <a:t>[Interpretation]</a:t>
            </a:r>
            <a:endParaRPr lang="de-DE">
              <a:cs typeface="Calibri"/>
            </a:endParaRPr>
          </a:p>
        </p:txBody>
      </p:sp>
      <p:sp>
        <p:nvSpPr>
          <p:cNvPr id="4" name="Foliennummernplatzhalter 3"/>
          <p:cNvSpPr>
            <a:spLocks noGrp="1"/>
          </p:cNvSpPr>
          <p:nvPr>
            <p:ph type="sldNum" sz="quarter" idx="5"/>
          </p:nvPr>
        </p:nvSpPr>
        <p:spPr/>
        <p:txBody>
          <a:bodyPr/>
          <a:lstStyle/>
          <a:p>
            <a:fld id="{36F25358-ACFB-413A-8C90-6C4BC995B240}" type="slidenum">
              <a:rPr lang="de-DE" smtClean="0"/>
              <a:t>31</a:t>
            </a:fld>
            <a:endParaRPr lang="de-DE"/>
          </a:p>
        </p:txBody>
      </p:sp>
    </p:spTree>
    <p:extLst>
      <p:ext uri="{BB962C8B-B14F-4D97-AF65-F5344CB8AC3E}">
        <p14:creationId xmlns:p14="http://schemas.microsoft.com/office/powerpoint/2010/main" val="2162958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defRPr/>
            </a:pPr>
            <a:r>
              <a:rPr lang="de-DE">
                <a:latin typeface="Segoe UI"/>
                <a:cs typeface="Segoe UI"/>
              </a:rPr>
              <a:t>Bei 1:1 sind wir links von d. gestrichelte Linie</a:t>
            </a:r>
          </a:p>
          <a:p>
            <a:pPr marL="171450" indent="-171450">
              <a:buFont typeface="Arial"/>
              <a:buChar char="•"/>
              <a:defRPr/>
            </a:pPr>
            <a:r>
              <a:rPr lang="de-DE">
                <a:latin typeface="Segoe UI"/>
                <a:cs typeface="Segoe UI"/>
              </a:rPr>
              <a:t>Bei 1:9 werden sowohl neue true negatives als auch false negatives hinzugefügt</a:t>
            </a:r>
          </a:p>
          <a:p>
            <a:pPr marL="171450" indent="-171450">
              <a:buFont typeface="Arial"/>
              <a:buChar char="•"/>
              <a:defRPr/>
            </a:pPr>
            <a:r>
              <a:rPr lang="de-DE">
                <a:latin typeface="Segoe UI"/>
                <a:cs typeface="Segoe UI"/>
              </a:rPr>
              <a:t>Recall = </a:t>
            </a:r>
          </a:p>
          <a:p>
            <a:pPr marL="171450" indent="-171450">
              <a:buFont typeface="Arial"/>
              <a:buChar char="•"/>
              <a:defRPr/>
            </a:pPr>
            <a:r>
              <a:rPr lang="de-DE">
                <a:latin typeface="Segoe UI"/>
                <a:cs typeface="Segoe UI"/>
              </a:rPr>
              <a:t>Precision runter</a:t>
            </a:r>
          </a:p>
          <a:p>
            <a:pPr marL="171450" indent="-171450">
              <a:buFont typeface="Arial"/>
              <a:buChar char="•"/>
              <a:defRPr/>
            </a:pPr>
            <a:r>
              <a:rPr lang="de-DE">
                <a:latin typeface="Segoe UI"/>
                <a:cs typeface="Segoe UI"/>
              </a:rPr>
              <a:t>-&gt; F-Score runter</a:t>
            </a:r>
          </a:p>
          <a:p>
            <a:pPr marL="171450" indent="-171450">
              <a:buFont typeface="Arial"/>
              <a:buChar char="•"/>
              <a:defRPr/>
            </a:pPr>
            <a:r>
              <a:rPr lang="de-DE">
                <a:latin typeface="Segoe UI"/>
                <a:cs typeface="Segoe UI"/>
              </a:rPr>
              <a:t>Daher bei Evaluation immer positiv:negativ bedenken</a:t>
            </a:r>
            <a:endParaRPr lang="de-DE">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36F25358-ACFB-413A-8C90-6C4BC995B240}" type="slidenum">
              <a:rPr lang="de-DE" smtClean="0"/>
              <a:t>32</a:t>
            </a:fld>
            <a:endParaRPr lang="de-DE"/>
          </a:p>
        </p:txBody>
      </p:sp>
    </p:spTree>
    <p:extLst>
      <p:ext uri="{BB962C8B-B14F-4D97-AF65-F5344CB8AC3E}">
        <p14:creationId xmlns:p14="http://schemas.microsoft.com/office/powerpoint/2010/main" val="215460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err="1"/>
              <a:t>true</a:t>
            </a:r>
            <a:r>
              <a:rPr lang="de-DE"/>
              <a:t> Positive</a:t>
            </a:r>
          </a:p>
          <a:p>
            <a:pPr marL="171450" indent="-171450">
              <a:buFont typeface="Arial" panose="020B0604020202020204" pitchFamily="34" charset="0"/>
              <a:buChar char="•"/>
            </a:pPr>
            <a:r>
              <a:rPr lang="de-DE" err="1"/>
              <a:t>false</a:t>
            </a:r>
            <a:r>
              <a:rPr lang="de-DE"/>
              <a:t> negative</a:t>
            </a:r>
            <a:endParaRPr lang="de-DE">
              <a:cs typeface="Calibri"/>
            </a:endParaRPr>
          </a:p>
          <a:p>
            <a:pPr marL="171450" indent="-171450">
              <a:buFont typeface="Arial" panose="020B0604020202020204" pitchFamily="34" charset="0"/>
              <a:buChar char="•"/>
            </a:pPr>
            <a:r>
              <a:rPr lang="de-DE" err="1"/>
              <a:t>true</a:t>
            </a:r>
            <a:r>
              <a:rPr lang="de-DE"/>
              <a:t> positive technisch, aber semantisch falsch</a:t>
            </a:r>
            <a:endParaRPr lang="de-DE">
              <a:cs typeface="Calibri"/>
            </a:endParaRPr>
          </a:p>
          <a:p>
            <a:pPr marL="171450" indent="-171450">
              <a:buFont typeface="Arial" panose="020B0604020202020204" pitchFamily="34" charset="0"/>
              <a:buChar char="•"/>
            </a:pPr>
            <a:r>
              <a:rPr lang="de-DE" err="1"/>
              <a:t>false</a:t>
            </a:r>
            <a:r>
              <a:rPr lang="de-DE"/>
              <a:t> positive</a:t>
            </a:r>
            <a:endParaRPr lang="de-DE">
              <a:cs typeface="Calibri"/>
            </a:endParaRPr>
          </a:p>
          <a:p>
            <a:pPr marL="628650" lvl="1" indent="-171450">
              <a:buFont typeface="Arial" panose="020B0604020202020204" pitchFamily="34" charset="0"/>
              <a:buChar char="•"/>
            </a:pPr>
            <a:r>
              <a:rPr lang="de-DE"/>
              <a:t>Modell sagt Keyword voraus, die aber tatsächlich nicht gelabelt sind</a:t>
            </a:r>
            <a:endParaRPr lang="de-DE">
              <a:cs typeface="Calibri"/>
            </a:endParaRPr>
          </a:p>
          <a:p>
            <a:pPr marL="628650" lvl="1" indent="-171450">
              <a:buFont typeface="Arial" panose="020B0604020202020204" pitchFamily="34" charset="0"/>
              <a:buChar char="•"/>
            </a:pPr>
            <a:endParaRPr lang="de-DE"/>
          </a:p>
          <a:p>
            <a:pPr marL="171450" indent="-171450">
              <a:buFont typeface="Arial" panose="020B0604020202020204" pitchFamily="34" charset="0"/>
              <a:buChar char="•"/>
            </a:pPr>
            <a:r>
              <a:rPr lang="de-DE" err="1"/>
              <a:t>true</a:t>
            </a:r>
            <a:r>
              <a:rPr lang="de-DE"/>
              <a:t> negative</a:t>
            </a:r>
            <a:endParaRPr lang="de-DE">
              <a:cs typeface="Calibri"/>
            </a:endParaRPr>
          </a:p>
          <a:p>
            <a:pPr marL="171450" indent="-171450">
              <a:buFont typeface="Arial" panose="020B0604020202020204" pitchFamily="34" charset="0"/>
              <a:buChar char="•"/>
            </a:pPr>
            <a:r>
              <a:rPr lang="de-DE"/>
              <a:t>Keyword-Status vom Feature Keyword abhängig </a:t>
            </a:r>
            <a:r>
              <a:rPr lang="de-DE">
                <a:sym typeface="Wingdings" panose="05000000000000000000" pitchFamily="2" charset="2"/>
              </a:rPr>
              <a:t> keine Erkennung, obwohl </a:t>
            </a:r>
            <a:r>
              <a:rPr lang="de-DE" err="1">
                <a:sym typeface="Wingdings" panose="05000000000000000000" pitchFamily="2" charset="2"/>
              </a:rPr>
              <a:t>lexicons</a:t>
            </a:r>
            <a:r>
              <a:rPr lang="de-DE">
                <a:sym typeface="Wingdings" panose="05000000000000000000" pitchFamily="2" charset="2"/>
              </a:rPr>
              <a:t> Keyword sein müsste</a:t>
            </a:r>
            <a:endParaRPr lang="de-DE">
              <a:cs typeface="Calibri"/>
            </a:endParaRPr>
          </a:p>
          <a:p>
            <a:endParaRPr lang="de-DE">
              <a:cs typeface="Calibri"/>
            </a:endParaRPr>
          </a:p>
        </p:txBody>
      </p:sp>
      <p:sp>
        <p:nvSpPr>
          <p:cNvPr id="4" name="Foliennummernplatzhalter 3"/>
          <p:cNvSpPr>
            <a:spLocks noGrp="1"/>
          </p:cNvSpPr>
          <p:nvPr>
            <p:ph type="sldNum" sz="quarter" idx="5"/>
          </p:nvPr>
        </p:nvSpPr>
        <p:spPr/>
        <p:txBody>
          <a:bodyPr/>
          <a:lstStyle/>
          <a:p>
            <a:fld id="{36F25358-ACFB-413A-8C90-6C4BC995B240}" type="slidenum">
              <a:rPr lang="de-DE" smtClean="0"/>
              <a:t>33</a:t>
            </a:fld>
            <a:endParaRPr lang="de-DE"/>
          </a:p>
        </p:txBody>
      </p:sp>
    </p:spTree>
    <p:extLst>
      <p:ext uri="{BB962C8B-B14F-4D97-AF65-F5344CB8AC3E}">
        <p14:creationId xmlns:p14="http://schemas.microsoft.com/office/powerpoint/2010/main" val="2742054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34</a:t>
            </a:fld>
            <a:endParaRPr lang="de-DE"/>
          </a:p>
        </p:txBody>
      </p:sp>
    </p:spTree>
    <p:extLst>
      <p:ext uri="{BB962C8B-B14F-4D97-AF65-F5344CB8AC3E}">
        <p14:creationId xmlns:p14="http://schemas.microsoft.com/office/powerpoint/2010/main" val="1137723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nur wenige Keywords, und müssen gut sein, damit Modell gut lernen kann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nur Nominalphrasen als Kandidaten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err="1"/>
              <a:t>machine</a:t>
            </a:r>
            <a:r>
              <a:rPr lang="de-DE"/>
              <a:t> </a:t>
            </a:r>
            <a:r>
              <a:rPr lang="de-DE" err="1"/>
              <a:t>learning</a:t>
            </a:r>
            <a:r>
              <a:rPr lang="de-DE"/>
              <a:t> ist ein Keyword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weil bei uns nur ganze Nominalphrasen als Kandidaten infrage kommen, wird beispielsweise </a:t>
            </a:r>
            <a:r>
              <a:rPr lang="de-DE" err="1"/>
              <a:t>machine</a:t>
            </a:r>
            <a:r>
              <a:rPr lang="de-DE"/>
              <a:t> </a:t>
            </a:r>
            <a:r>
              <a:rPr lang="de-DE" err="1"/>
              <a:t>learning</a:t>
            </a:r>
            <a:r>
              <a:rPr lang="de-DE"/>
              <a:t> </a:t>
            </a:r>
            <a:r>
              <a:rPr lang="de-DE" err="1"/>
              <a:t>framework</a:t>
            </a:r>
            <a:r>
              <a:rPr lang="de-DE"/>
              <a:t> nicht als ein Kandidat für ein Keyword betrachtet und dementsprechend auch nicht gelernt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nur eine Nominalphrase zur Zeit: kein ganzer Text, sondern nur eine Wahrscheinlichkeit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35</a:t>
            </a:fld>
            <a:endParaRPr lang="de-DE"/>
          </a:p>
        </p:txBody>
      </p:sp>
    </p:spTree>
    <p:extLst>
      <p:ext uri="{BB962C8B-B14F-4D97-AF65-F5344CB8AC3E}">
        <p14:creationId xmlns:p14="http://schemas.microsoft.com/office/powerpoint/2010/main" val="2847016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Class-</a:t>
            </a:r>
            <a:r>
              <a:rPr lang="de-DE" err="1"/>
              <a:t>Balances</a:t>
            </a:r>
            <a:r>
              <a:rPr lang="de-DE"/>
              <a:t>: bei zu vielen Negativbeispielen wird Modell zu Konservativ</a:t>
            </a:r>
          </a:p>
          <a:p>
            <a:pPr marL="171450" indent="-171450">
              <a:buFont typeface="Arial" panose="020B0604020202020204" pitchFamily="34" charset="0"/>
              <a:buChar char="•"/>
            </a:pPr>
            <a:r>
              <a:rPr lang="de-DE"/>
              <a:t>es lernt, dass Keywords prinzipiell selten sind und gibt entsprechend wenige aus</a:t>
            </a:r>
          </a:p>
          <a:p>
            <a:pPr marL="171450" indent="-171450">
              <a:buFont typeface="Arial" panose="020B0604020202020204" pitchFamily="34" charset="0"/>
              <a:buChar char="•"/>
            </a:pPr>
            <a:r>
              <a:rPr lang="de-DE"/>
              <a:t>mehr probieren, um Evaluationsmaße zu verbessern</a:t>
            </a:r>
          </a:p>
          <a:p>
            <a:pPr marL="171450" indent="-171450">
              <a:buFont typeface="Arial" panose="020B0604020202020204" pitchFamily="34" charset="0"/>
              <a:buChar char="•"/>
            </a:pPr>
            <a:r>
              <a:rPr lang="de-DE"/>
              <a:t>damit schließen wir</a:t>
            </a:r>
          </a:p>
          <a:p>
            <a:pPr marL="171450" indent="-171450">
              <a:buFont typeface="Arial" panose="020B0604020202020204" pitchFamily="34" charset="0"/>
              <a:buChar char="•"/>
            </a:pPr>
            <a:r>
              <a:rPr lang="de-DE"/>
              <a:t>[KLICK]</a:t>
            </a:r>
          </a:p>
          <a:p>
            <a:pPr marL="171450" indent="-171450">
              <a:buFont typeface="Arial" panose="020B0604020202020204" pitchFamily="34" charset="0"/>
              <a:buChar char="•"/>
            </a:pPr>
            <a:r>
              <a:rPr lang="de-DE"/>
              <a:t>und bedanken uns</a:t>
            </a:r>
          </a:p>
        </p:txBody>
      </p:sp>
      <p:sp>
        <p:nvSpPr>
          <p:cNvPr id="4" name="Foliennummernplatzhalter 3"/>
          <p:cNvSpPr>
            <a:spLocks noGrp="1"/>
          </p:cNvSpPr>
          <p:nvPr>
            <p:ph type="sldNum" sz="quarter" idx="5"/>
          </p:nvPr>
        </p:nvSpPr>
        <p:spPr/>
        <p:txBody>
          <a:bodyPr/>
          <a:lstStyle/>
          <a:p>
            <a:fld id="{36F25358-ACFB-413A-8C90-6C4BC995B240}" type="slidenum">
              <a:rPr lang="de-DE" smtClean="0"/>
              <a:t>36</a:t>
            </a:fld>
            <a:endParaRPr lang="de-DE"/>
          </a:p>
        </p:txBody>
      </p:sp>
    </p:spTree>
    <p:extLst>
      <p:ext uri="{BB962C8B-B14F-4D97-AF65-F5344CB8AC3E}">
        <p14:creationId xmlns:p14="http://schemas.microsoft.com/office/powerpoint/2010/main" val="1829178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37</a:t>
            </a:fld>
            <a:endParaRPr lang="de-DE"/>
          </a:p>
        </p:txBody>
      </p:sp>
    </p:spTree>
    <p:extLst>
      <p:ext uri="{BB962C8B-B14F-4D97-AF65-F5344CB8AC3E}">
        <p14:creationId xmlns:p14="http://schemas.microsoft.com/office/powerpoint/2010/main" val="2952398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err="1"/>
              <a:t>Scraping</a:t>
            </a:r>
            <a:r>
              <a:rPr lang="de-DE"/>
              <a:t> = Umwandeln von Daten, die Maschinen nicht direkt verarbeiten können in ein maschinenlesbares Format.</a:t>
            </a:r>
          </a:p>
          <a:p>
            <a:pPr marL="171450" indent="-171450">
              <a:buFont typeface="Arial" panose="020B0604020202020204" pitchFamily="34" charset="0"/>
              <a:buChar char="•"/>
            </a:pPr>
            <a:r>
              <a:rPr lang="de-DE" err="1"/>
              <a:t>Scraping</a:t>
            </a:r>
            <a:r>
              <a:rPr lang="de-DE"/>
              <a:t> bei uns gleichzusetzen mit Datenbeschaffung</a:t>
            </a:r>
          </a:p>
          <a:p>
            <a:pPr marL="171450" indent="-171450">
              <a:buFont typeface="Arial" panose="020B0604020202020204" pitchFamily="34" charset="0"/>
              <a:buChar char="•"/>
            </a:pPr>
            <a:r>
              <a:rPr lang="de-DE"/>
              <a:t>nicht trivial:</a:t>
            </a:r>
          </a:p>
          <a:p>
            <a:pPr marL="628650" lvl="1" indent="-171450">
              <a:buFont typeface="Arial" panose="020B0604020202020204" pitchFamily="34" charset="0"/>
              <a:buChar char="•"/>
            </a:pPr>
            <a:r>
              <a:rPr lang="de-DE"/>
              <a:t>LREC-Texte lag nur als PDF vor, keine strukturierten Daten wie XML (Übersetzern bekannt)</a:t>
            </a:r>
          </a:p>
          <a:p>
            <a:pPr marL="628650" lvl="1" indent="-171450">
              <a:buFont typeface="Arial" panose="020B0604020202020204" pitchFamily="34" charset="0"/>
              <a:buChar char="•"/>
            </a:pPr>
            <a:r>
              <a:rPr lang="de-DE">
                <a:sym typeface="Wingdings" panose="05000000000000000000" pitchFamily="2" charset="2"/>
              </a:rPr>
              <a:t> </a:t>
            </a:r>
            <a:r>
              <a:rPr lang="de-DE"/>
              <a:t>Text und Keywords mussten extrahiert werden</a:t>
            </a:r>
          </a:p>
          <a:p>
            <a:pPr marL="628650" lvl="1" indent="-171450">
              <a:buFont typeface="Arial" panose="020B0604020202020204" pitchFamily="34" charset="0"/>
              <a:buChar char="•"/>
            </a:pPr>
            <a:r>
              <a:rPr lang="de-DE"/>
              <a:t>LREC bietet zu jedem Text Metadaten in HTML: Abstract, Topics, Autoren etc.</a:t>
            </a:r>
          </a:p>
          <a:p>
            <a:pPr marL="628650" lvl="1" indent="-171450">
              <a:buFont typeface="Arial" panose="020B0604020202020204" pitchFamily="34" charset="0"/>
              <a:buChar char="•"/>
            </a:pPr>
            <a:r>
              <a:rPr lang="de-DE">
                <a:sym typeface="Wingdings" panose="05000000000000000000" pitchFamily="2" charset="2"/>
              </a:rPr>
              <a:t> </a:t>
            </a:r>
            <a:r>
              <a:rPr lang="de-DE"/>
              <a:t>Metadaten aus HTML-extrahiert</a:t>
            </a:r>
          </a:p>
          <a:p>
            <a:pPr marL="171450" indent="-171450">
              <a:buFont typeface="Arial" panose="020B0604020202020204" pitchFamily="34" charset="0"/>
              <a:buChar char="•"/>
            </a:pPr>
            <a:endParaRPr lang="de-DE"/>
          </a:p>
          <a:p>
            <a:endParaRPr lang="de-DE"/>
          </a:p>
          <a:p>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4</a:t>
            </a:fld>
            <a:endParaRPr lang="de-DE"/>
          </a:p>
        </p:txBody>
      </p:sp>
    </p:spTree>
    <p:extLst>
      <p:ext uri="{BB962C8B-B14F-4D97-AF65-F5344CB8AC3E}">
        <p14:creationId xmlns:p14="http://schemas.microsoft.com/office/powerpoint/2010/main" val="2171625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danach Vorverarbeitung</a:t>
            </a:r>
          </a:p>
          <a:p>
            <a:pPr marL="171450" indent="-171450">
              <a:buFont typeface="Arial" panose="020B0604020202020204" pitchFamily="34" charset="0"/>
              <a:buChar char="•"/>
            </a:pPr>
            <a:r>
              <a:rPr lang="de-DE"/>
              <a:t>Begriff </a:t>
            </a:r>
            <a:r>
              <a:rPr lang="de-DE" err="1"/>
              <a:t>Preprocessing</a:t>
            </a:r>
            <a:r>
              <a:rPr lang="de-DE"/>
              <a:t> vielleicht bekannt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hier: Input für neuronales Netzwerk vorbereiten</a:t>
            </a:r>
          </a:p>
          <a:p>
            <a:pPr marL="171450" indent="-171450">
              <a:buFont typeface="Arial" panose="020B0604020202020204" pitchFamily="34" charset="0"/>
              <a:buChar char="•"/>
            </a:pPr>
            <a:r>
              <a:rPr lang="de-DE"/>
              <a:t>Motivation:</a:t>
            </a:r>
          </a:p>
          <a:p>
            <a:pPr marL="628650" lvl="1" indent="-171450">
              <a:buFont typeface="Arial" panose="020B0604020202020204" pitchFamily="34" charset="0"/>
              <a:buChar char="•"/>
            </a:pPr>
            <a:r>
              <a:rPr lang="de-DE"/>
              <a:t>neuronales Netzwerk kann natürliche Sprache nicht direkt verarbeiten </a:t>
            </a:r>
          </a:p>
          <a:p>
            <a:pPr marL="628650" lvl="1" indent="-171450">
              <a:buFont typeface="Arial" panose="020B0604020202020204" pitchFamily="34" charset="0"/>
              <a:buChar char="•"/>
            </a:pPr>
            <a:r>
              <a:rPr lang="de-DE">
                <a:sym typeface="Wingdings" panose="05000000000000000000" pitchFamily="2" charset="2"/>
              </a:rPr>
              <a:t> braucht mathematische Repräsentation von Wörtern</a:t>
            </a:r>
          </a:p>
          <a:p>
            <a:pPr marL="628650" lvl="1" indent="-171450">
              <a:buFont typeface="Arial" panose="020B0604020202020204" pitchFamily="34" charset="0"/>
              <a:buChar char="•"/>
            </a:pPr>
            <a:r>
              <a:rPr lang="de-DE">
                <a:sym typeface="Wingdings" panose="05000000000000000000" pitchFamily="2" charset="2"/>
              </a:rPr>
              <a:t>Beispiel: Statt eine Textdatei, in der alle Wörter von Titel bis zum Ende gespeichert sind  Absätze trennen, bspw. durch Absatzerkennung, Wörter trennen</a:t>
            </a:r>
          </a:p>
          <a:p>
            <a:pPr marL="171450" indent="-171450">
              <a:buFont typeface="Arial" panose="020B0604020202020204" pitchFamily="34" charset="0"/>
              <a:buChar char="•"/>
            </a:pPr>
            <a:r>
              <a:rPr lang="de-DE">
                <a:sym typeface="Wingdings" panose="05000000000000000000" pitchFamily="2" charset="2"/>
              </a:rPr>
              <a:t>Außerdem</a:t>
            </a:r>
          </a:p>
          <a:p>
            <a:pPr marL="628650" lvl="1" indent="-171450">
              <a:buFont typeface="Arial" panose="020B0604020202020204" pitchFamily="34" charset="0"/>
              <a:buChar char="•"/>
            </a:pPr>
            <a:r>
              <a:rPr lang="de-DE">
                <a:sym typeface="Wingdings" panose="05000000000000000000" pitchFamily="2" charset="2"/>
              </a:rPr>
              <a:t>NP kann braucht Zusatzmerkmale für das Lernen</a:t>
            </a:r>
          </a:p>
          <a:p>
            <a:pPr marL="628650" lvl="1" indent="-171450">
              <a:buFont typeface="Arial" panose="020B0604020202020204" pitchFamily="34" charset="0"/>
              <a:buChar char="•"/>
            </a:pPr>
            <a:r>
              <a:rPr lang="de-DE">
                <a:sym typeface="Wingdings" panose="05000000000000000000" pitchFamily="2" charset="2"/>
              </a:rPr>
              <a:t>Beispiel: TF-IDF eines Worts oder POS-Tagging</a:t>
            </a:r>
          </a:p>
          <a:p>
            <a:pPr marL="628650" lvl="1" indent="-171450">
              <a:buFont typeface="Arial" panose="020B0604020202020204" pitchFamily="34" charset="0"/>
              <a:buChar char="•"/>
            </a:pPr>
            <a:r>
              <a:rPr lang="de-DE">
                <a:sym typeface="Wingdings" panose="05000000000000000000" pitchFamily="2" charset="2"/>
              </a:rPr>
              <a:t> diese Informationen vor Lernalgorithmus extrahieren/beschaffen und für neuronales Netzwerk aufbereiten</a:t>
            </a:r>
          </a:p>
        </p:txBody>
      </p:sp>
      <p:sp>
        <p:nvSpPr>
          <p:cNvPr id="4" name="Foliennummernplatzhalter 3"/>
          <p:cNvSpPr>
            <a:spLocks noGrp="1"/>
          </p:cNvSpPr>
          <p:nvPr>
            <p:ph type="sldNum" sz="quarter" idx="5"/>
          </p:nvPr>
        </p:nvSpPr>
        <p:spPr/>
        <p:txBody>
          <a:bodyPr/>
          <a:lstStyle/>
          <a:p>
            <a:fld id="{36F25358-ACFB-413A-8C90-6C4BC995B240}" type="slidenum">
              <a:rPr lang="de-DE" smtClean="0"/>
              <a:t>5</a:t>
            </a:fld>
            <a:endParaRPr lang="de-DE"/>
          </a:p>
        </p:txBody>
      </p:sp>
    </p:spTree>
    <p:extLst>
      <p:ext uri="{BB962C8B-B14F-4D97-AF65-F5344CB8AC3E}">
        <p14:creationId xmlns:p14="http://schemas.microsoft.com/office/powerpoint/2010/main" val="3759026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Lernalgorithmus</a:t>
            </a:r>
          </a:p>
          <a:p>
            <a:pPr marL="628650" lvl="1" indent="-171450">
              <a:buFont typeface="Arial" panose="020B0604020202020204" pitchFamily="34" charset="0"/>
              <a:buChar char="•"/>
            </a:pPr>
            <a:r>
              <a:rPr lang="de-DE"/>
              <a:t>lernen, unter welchen Umständen eine Nominalphrase in einem Text ein Keyword für diesen Text sein könnte</a:t>
            </a:r>
          </a:p>
          <a:p>
            <a:pPr marL="628650" lvl="1" indent="-171450">
              <a:buFont typeface="Arial" panose="020B0604020202020204" pitchFamily="34" charset="0"/>
              <a:buChar char="•"/>
            </a:pPr>
            <a:r>
              <a:rPr lang="de-DE"/>
              <a:t>Input: vorverarbeitete Texte + die tatsächlichen Keywords</a:t>
            </a:r>
          </a:p>
        </p:txBody>
      </p:sp>
      <p:sp>
        <p:nvSpPr>
          <p:cNvPr id="4" name="Foliennummernplatzhalter 3"/>
          <p:cNvSpPr>
            <a:spLocks noGrp="1"/>
          </p:cNvSpPr>
          <p:nvPr>
            <p:ph type="sldNum" sz="quarter" idx="5"/>
          </p:nvPr>
        </p:nvSpPr>
        <p:spPr/>
        <p:txBody>
          <a:bodyPr/>
          <a:lstStyle/>
          <a:p>
            <a:fld id="{36F25358-ACFB-413A-8C90-6C4BC995B240}" type="slidenum">
              <a:rPr lang="de-DE" smtClean="0"/>
              <a:t>6</a:t>
            </a:fld>
            <a:endParaRPr lang="de-DE"/>
          </a:p>
        </p:txBody>
      </p:sp>
    </p:spTree>
    <p:extLst>
      <p:ext uri="{BB962C8B-B14F-4D97-AF65-F5344CB8AC3E}">
        <p14:creationId xmlns:p14="http://schemas.microsoft.com/office/powerpoint/2010/main" val="303411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Anwendung ähnlich Lernvorgang</a:t>
            </a:r>
          </a:p>
          <a:p>
            <a:pPr marL="171450" indent="-171450">
              <a:buFont typeface="Arial" panose="020B0604020202020204" pitchFamily="34" charset="0"/>
              <a:buChar char="•"/>
            </a:pPr>
            <a:r>
              <a:rPr lang="de-DE"/>
              <a:t>Input: eine Nominalphrase + Merkmale</a:t>
            </a:r>
          </a:p>
          <a:p>
            <a:pPr marL="171450" indent="-171450">
              <a:buFont typeface="Arial" panose="020B0604020202020204" pitchFamily="34" charset="0"/>
              <a:buChar char="•"/>
            </a:pPr>
            <a:r>
              <a:rPr lang="de-DE"/>
              <a:t>Output: Vorher ist die Nominalphrase Liste mit allen Wörtern/Nominalphrasen, und deren Wahrscheinlichkeit, mit der sie Keywords sind</a:t>
            </a:r>
          </a:p>
          <a:p>
            <a:pPr marL="171450" indent="-171450">
              <a:buFont typeface="Arial" panose="020B0604020202020204" pitchFamily="34" charset="0"/>
              <a:buChar char="•"/>
            </a:pPr>
            <a:r>
              <a:rPr lang="de-DE"/>
              <a:t>kein Indexing, sondern Keyword-Status einer Nominalphrase vorhersagen </a:t>
            </a:r>
            <a:r>
              <a:rPr lang="de-DE">
                <a:sym typeface="Wingdings" panose="05000000000000000000" pitchFamily="2" charset="2"/>
              </a:rPr>
              <a:t> Keyword oder nicht/ Wahrscheinlichkeit</a:t>
            </a:r>
          </a:p>
          <a:p>
            <a:pPr marL="171450" indent="-171450">
              <a:buFont typeface="Arial" panose="020B0604020202020204" pitchFamily="34" charset="0"/>
              <a:buChar char="•"/>
            </a:pPr>
            <a:endParaRPr lang="de-DE"/>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7</a:t>
            </a:fld>
            <a:endParaRPr lang="de-DE"/>
          </a:p>
        </p:txBody>
      </p:sp>
    </p:spTree>
    <p:extLst>
      <p:ext uri="{BB962C8B-B14F-4D97-AF65-F5344CB8AC3E}">
        <p14:creationId xmlns:p14="http://schemas.microsoft.com/office/powerpoint/2010/main" val="4145434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a:t>Struktur</a:t>
            </a:r>
          </a:p>
          <a:p>
            <a:pPr marL="628650" lvl="1" indent="-171450">
              <a:buFont typeface="Arial" panose="020B0604020202020204" pitchFamily="34" charset="0"/>
              <a:buChar char="•"/>
            </a:pPr>
            <a:r>
              <a:rPr lang="en-GB"/>
              <a:t>[Bild]</a:t>
            </a:r>
          </a:p>
          <a:p>
            <a:pPr marL="628650" lvl="1" indent="-171450">
              <a:buFont typeface="Arial" panose="020B0604020202020204" pitchFamily="34" charset="0"/>
              <a:buChar char="•"/>
            </a:pPr>
            <a:r>
              <a:rPr lang="en-GB"/>
              <a:t>N</a:t>
            </a:r>
            <a:r>
              <a:rPr lang="de-DE" err="1"/>
              <a:t>euronale</a:t>
            </a:r>
            <a:r>
              <a:rPr lang="de-DE"/>
              <a:t> Netzwerke sind  Netzwerke aus Neuronen.</a:t>
            </a:r>
          </a:p>
          <a:p>
            <a:pPr marL="628650" lvl="1" indent="-171450">
              <a:buFont typeface="Arial" panose="020B0604020202020204" pitchFamily="34" charset="0"/>
              <a:buChar char="•"/>
            </a:pPr>
            <a:r>
              <a:rPr lang="de-DE"/>
              <a:t>[Klick]</a:t>
            </a:r>
          </a:p>
          <a:p>
            <a:pPr marL="628650" lvl="1" indent="-171450">
              <a:buFont typeface="Arial" panose="020B0604020202020204" pitchFamily="34" charset="0"/>
              <a:buChar char="•"/>
            </a:pPr>
            <a:r>
              <a:rPr lang="de-DE"/>
              <a:t>Neuronen sind die grundlegenden Elemente des Netzwerks. </a:t>
            </a:r>
          </a:p>
        </p:txBody>
      </p:sp>
      <p:sp>
        <p:nvSpPr>
          <p:cNvPr id="4" name="Foliennummernplatzhalter 3"/>
          <p:cNvSpPr>
            <a:spLocks noGrp="1"/>
          </p:cNvSpPr>
          <p:nvPr>
            <p:ph type="sldNum" sz="quarter" idx="5"/>
          </p:nvPr>
        </p:nvSpPr>
        <p:spPr/>
        <p:txBody>
          <a:bodyPr/>
          <a:lstStyle/>
          <a:p>
            <a:fld id="{36F25358-ACFB-413A-8C90-6C4BC995B240}" type="slidenum">
              <a:rPr lang="de-DE" smtClean="0"/>
              <a:t>8</a:t>
            </a:fld>
            <a:endParaRPr lang="de-DE"/>
          </a:p>
        </p:txBody>
      </p:sp>
    </p:spTree>
    <p:extLst>
      <p:ext uri="{BB962C8B-B14F-4D97-AF65-F5344CB8AC3E}">
        <p14:creationId xmlns:p14="http://schemas.microsoft.com/office/powerpoint/2010/main" val="2372581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a:t>Sie sind in Schichten angeordnet. Eine Schicht heißt Layer. </a:t>
            </a:r>
          </a:p>
          <a:p>
            <a:pPr marL="171450" lvl="0" indent="-171450">
              <a:buFont typeface="Arial" panose="020B0604020202020204" pitchFamily="34" charset="0"/>
              <a:buChar char="•"/>
            </a:pPr>
            <a:r>
              <a:rPr lang="de-DE"/>
              <a:t>Es gibt verschiedene Arten von Layern:</a:t>
            </a:r>
          </a:p>
          <a:p>
            <a:pPr marL="628650" lvl="1" indent="-171450">
              <a:buFont typeface="Arial" panose="020B0604020202020204" pitchFamily="34" charset="0"/>
              <a:buChar char="•"/>
            </a:pPr>
            <a:r>
              <a:rPr lang="de-DE"/>
              <a:t>Input Layer</a:t>
            </a:r>
          </a:p>
          <a:p>
            <a:pPr marL="628650" lvl="1" indent="-171450">
              <a:buFont typeface="Arial" panose="020B0604020202020204" pitchFamily="34" charset="0"/>
              <a:buChar char="•"/>
            </a:pPr>
            <a:r>
              <a:rPr lang="de-DE"/>
              <a:t>Hidden </a:t>
            </a:r>
            <a:r>
              <a:rPr lang="de-DE" err="1"/>
              <a:t>Layers</a:t>
            </a:r>
            <a:r>
              <a:rPr lang="de-DE"/>
              <a:t> (weil innerhalb des Modells versteckt) </a:t>
            </a:r>
          </a:p>
          <a:p>
            <a:pPr marL="628650" lvl="1" indent="-171450">
              <a:buFont typeface="Arial" panose="020B0604020202020204" pitchFamily="34" charset="0"/>
              <a:buChar char="•"/>
            </a:pPr>
            <a:r>
              <a:rPr lang="de-DE"/>
              <a:t>Output Layer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a:t>alle Neuronen eines </a:t>
            </a:r>
            <a:r>
              <a:rPr lang="de-DE" err="1"/>
              <a:t>Layers</a:t>
            </a:r>
            <a:r>
              <a:rPr lang="de-DE"/>
              <a:t> bezeichnen ein Merkmal des zu lernenden oder gelernten Materials</a:t>
            </a:r>
          </a:p>
          <a:p>
            <a:pPr marL="171450" lvl="0" indent="-171450">
              <a:buFont typeface="Arial" panose="020B0604020202020204" pitchFamily="34" charset="0"/>
              <a:buChar char="•"/>
            </a:pPr>
            <a:r>
              <a:rPr lang="de-DE"/>
              <a:t>Jedes Neuron steht wiederum für eine Ausprägung des Merkmals.</a:t>
            </a:r>
          </a:p>
          <a:p>
            <a:pPr marL="171450" lvl="0" indent="-171450">
              <a:buFont typeface="Arial" panose="020B0604020202020204" pitchFamily="34" charset="0"/>
              <a:buChar char="•"/>
            </a:pPr>
            <a:r>
              <a:rPr lang="de-DE"/>
              <a:t>[KLICK]</a:t>
            </a:r>
          </a:p>
          <a:p>
            <a:pPr marL="171450" lvl="0" indent="-171450">
              <a:buFont typeface="Arial" panose="020B0604020202020204" pitchFamily="34" charset="0"/>
              <a:buChar char="•"/>
            </a:pPr>
            <a:r>
              <a:rPr lang="de-DE"/>
              <a:t>Dies wird durch eine einzelne Zahl dargestellt.</a:t>
            </a:r>
          </a:p>
          <a:p>
            <a:pPr marL="171450" lvl="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36F25358-ACFB-413A-8C90-6C4BC995B240}" type="slidenum">
              <a:rPr lang="de-DE" smtClean="0"/>
              <a:t>9</a:t>
            </a:fld>
            <a:endParaRPr lang="de-DE"/>
          </a:p>
        </p:txBody>
      </p:sp>
    </p:spTree>
    <p:extLst>
      <p:ext uri="{BB962C8B-B14F-4D97-AF65-F5344CB8AC3E}">
        <p14:creationId xmlns:p14="http://schemas.microsoft.com/office/powerpoint/2010/main" val="614322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10645-E5CF-4F6F-A96C-0C2013116BD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7907153-E345-4684-B076-CBCCBBB6A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3ECCDDD-C375-4C4B-886E-FD98341EFDC3}"/>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5" name="Fußzeilenplatzhalter 4">
            <a:extLst>
              <a:ext uri="{FF2B5EF4-FFF2-40B4-BE49-F238E27FC236}">
                <a16:creationId xmlns:a16="http://schemas.microsoft.com/office/drawing/2014/main" id="{A7723A14-3E38-4603-ABC4-E152A54077A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8AB329B-B615-402A-A949-91C1F6D7F711}"/>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2078497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3D88D3-B509-4A7D-B760-6D2278E9E8B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1887E79-2BA3-4216-A50A-2A57FEE9A39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2B6BE2-7D21-4429-8700-00E55E90D771}"/>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5" name="Fußzeilenplatzhalter 4">
            <a:extLst>
              <a:ext uri="{FF2B5EF4-FFF2-40B4-BE49-F238E27FC236}">
                <a16:creationId xmlns:a16="http://schemas.microsoft.com/office/drawing/2014/main" id="{3DE0FE49-0D9B-4609-B134-89B35D86BD4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1F848D7-5AAE-4B23-ADBF-C4A502C09ABA}"/>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359599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41A1451-5157-47FF-B87E-F4C0D7FCF3E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369199E9-BDA2-422E-9B59-647C3FB46DF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96720CD-BEEB-47BA-B1F4-873564BF62BE}"/>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5" name="Fußzeilenplatzhalter 4">
            <a:extLst>
              <a:ext uri="{FF2B5EF4-FFF2-40B4-BE49-F238E27FC236}">
                <a16:creationId xmlns:a16="http://schemas.microsoft.com/office/drawing/2014/main" id="{E4EB9277-BEF0-4250-8706-267B82A8B1B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9F9AC74-73AF-41EA-8F90-2FC14FBAA747}"/>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2658234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814DB6-5E52-4BF1-A09B-4AD299B5CFA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2E6D0AC-90E7-4A3A-8107-6465DCFC356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9A11963-3CA3-487F-B143-D2871726D91D}"/>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5" name="Fußzeilenplatzhalter 4">
            <a:extLst>
              <a:ext uri="{FF2B5EF4-FFF2-40B4-BE49-F238E27FC236}">
                <a16:creationId xmlns:a16="http://schemas.microsoft.com/office/drawing/2014/main" id="{B52B8A30-7616-4DA5-98E4-80149A0F5FF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6B79DFE-0D37-488B-A8F5-9C4C741DFEA9}"/>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270700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27B78E-39E9-48D8-9DD0-9572F266D7E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3947733F-569B-4DB4-B891-7725B30A07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ACBD2BC-6A47-48EF-9872-BBADC4E62951}"/>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5" name="Fußzeilenplatzhalter 4">
            <a:extLst>
              <a:ext uri="{FF2B5EF4-FFF2-40B4-BE49-F238E27FC236}">
                <a16:creationId xmlns:a16="http://schemas.microsoft.com/office/drawing/2014/main" id="{40F6A5BD-D837-4BEA-B2E0-A312E8C2B3B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0408109-EA8D-488A-A2C8-13BBC5B389A3}"/>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1189488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16E79C-BB62-421E-8CD7-F481C4EBF7C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B3C6A61-CEAE-470C-978B-81ED811E86E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CD1BB39-35A1-447A-B966-E6B20CDC6A3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9747101-0F58-42CC-9478-0717D0A53080}"/>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6" name="Fußzeilenplatzhalter 5">
            <a:extLst>
              <a:ext uri="{FF2B5EF4-FFF2-40B4-BE49-F238E27FC236}">
                <a16:creationId xmlns:a16="http://schemas.microsoft.com/office/drawing/2014/main" id="{B18C062E-5C55-4D87-AFE6-6AFF47DD2D0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A691C45-B31B-4EAF-B86E-1C2E128E4029}"/>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1776993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3F0CF4-83C5-4537-9D5C-766F714A25C3}"/>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85EA6C8-9554-4811-A9E6-526A22EE6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38F5A8B-4FA3-448F-8DA8-5DFF1AFBEEC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06E9E2D-93B9-404A-B274-648FDACF96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3568466-5E89-406F-9AB3-9A3C711C981A}"/>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D080E01-F469-457A-AB5A-215294660828}"/>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8" name="Fußzeilenplatzhalter 7">
            <a:extLst>
              <a:ext uri="{FF2B5EF4-FFF2-40B4-BE49-F238E27FC236}">
                <a16:creationId xmlns:a16="http://schemas.microsoft.com/office/drawing/2014/main" id="{1AF4003C-BC13-457E-B063-437FE8F64EE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D43C648-F952-4505-805F-44393B83A0CC}"/>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1753377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88CB4D-5731-4E30-BACE-6C3F2F91C31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0364F83-0696-4AF7-8698-BCD54B0EA6DD}"/>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4" name="Fußzeilenplatzhalter 3">
            <a:extLst>
              <a:ext uri="{FF2B5EF4-FFF2-40B4-BE49-F238E27FC236}">
                <a16:creationId xmlns:a16="http://schemas.microsoft.com/office/drawing/2014/main" id="{354835FD-E9DE-4A9F-A2BE-29AAAD1E6AF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1B5CBA8C-60DF-4F94-AB12-811142D5DDA0}"/>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2770005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FFB8CBA-F210-4865-B4A3-5F1D4F338750}"/>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3" name="Fußzeilenplatzhalter 2">
            <a:extLst>
              <a:ext uri="{FF2B5EF4-FFF2-40B4-BE49-F238E27FC236}">
                <a16:creationId xmlns:a16="http://schemas.microsoft.com/office/drawing/2014/main" id="{4817971E-7C87-426A-8D93-1BAE526A78D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CB0321A-1921-44D6-B41F-B43E75B276FF}"/>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3564371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265DBB-C99B-4ADC-AF3B-58B30509186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AE030F82-4972-47D5-A48B-AC1DBF43F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09020C4D-0874-40D7-95A8-92F73FE5A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13FCB87-59A5-44C7-A7F1-9485DBB777DC}"/>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6" name="Fußzeilenplatzhalter 5">
            <a:extLst>
              <a:ext uri="{FF2B5EF4-FFF2-40B4-BE49-F238E27FC236}">
                <a16:creationId xmlns:a16="http://schemas.microsoft.com/office/drawing/2014/main" id="{AD3D2F75-645D-4C75-842D-55DC23EA6B0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A59B61E-9CFF-48A6-8872-C665049BFFEF}"/>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4004538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469C32-E174-418E-BE26-7BF010A295B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1CD91D1-7E27-45D2-8DBF-E51C7724AD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D90247B4-B0C1-4ABE-A5B8-8DBDB52F2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07BD9F7-174B-4F36-98EE-AA6B3A6CB902}"/>
              </a:ext>
            </a:extLst>
          </p:cNvPr>
          <p:cNvSpPr>
            <a:spLocks noGrp="1"/>
          </p:cNvSpPr>
          <p:nvPr>
            <p:ph type="dt" sz="half" idx="10"/>
          </p:nvPr>
        </p:nvSpPr>
        <p:spPr/>
        <p:txBody>
          <a:bodyPr/>
          <a:lstStyle/>
          <a:p>
            <a:fld id="{CC443E6A-AB7E-4BB4-90E4-077A8FC797CF}" type="datetimeFigureOut">
              <a:rPr lang="de-DE" smtClean="0"/>
              <a:t>06.02.2019</a:t>
            </a:fld>
            <a:endParaRPr lang="de-DE"/>
          </a:p>
        </p:txBody>
      </p:sp>
      <p:sp>
        <p:nvSpPr>
          <p:cNvPr id="6" name="Fußzeilenplatzhalter 5">
            <a:extLst>
              <a:ext uri="{FF2B5EF4-FFF2-40B4-BE49-F238E27FC236}">
                <a16:creationId xmlns:a16="http://schemas.microsoft.com/office/drawing/2014/main" id="{3CFB986D-C543-4EC1-91ED-601D99B628D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DD9B448-1E7F-465B-A869-85BC602B69F7}"/>
              </a:ext>
            </a:extLst>
          </p:cNvPr>
          <p:cNvSpPr>
            <a:spLocks noGrp="1"/>
          </p:cNvSpPr>
          <p:nvPr>
            <p:ph type="sldNum" sz="quarter" idx="12"/>
          </p:nvPr>
        </p:nvSpPr>
        <p:spPr/>
        <p:txBody>
          <a:bodyPr/>
          <a:lstStyle/>
          <a:p>
            <a:fld id="{205FC24E-7BD5-4EAA-9B79-ED7D6AA502A1}" type="slidenum">
              <a:rPr lang="de-DE" smtClean="0"/>
              <a:t>‹#›</a:t>
            </a:fld>
            <a:endParaRPr lang="de-DE"/>
          </a:p>
        </p:txBody>
      </p:sp>
    </p:spTree>
    <p:extLst>
      <p:ext uri="{BB962C8B-B14F-4D97-AF65-F5344CB8AC3E}">
        <p14:creationId xmlns:p14="http://schemas.microsoft.com/office/powerpoint/2010/main" val="358157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0258A90-D514-4A9A-807D-1F387441EB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73F90BDB-F6C1-4F0F-9E40-055630650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C0798C-C417-4041-85A8-080604CA4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43E6A-AB7E-4BB4-90E4-077A8FC797CF}" type="datetimeFigureOut">
              <a:rPr lang="de-DE" smtClean="0"/>
              <a:t>06.02.2019</a:t>
            </a:fld>
            <a:endParaRPr lang="de-DE"/>
          </a:p>
        </p:txBody>
      </p:sp>
      <p:sp>
        <p:nvSpPr>
          <p:cNvPr id="5" name="Fußzeilenplatzhalter 4">
            <a:extLst>
              <a:ext uri="{FF2B5EF4-FFF2-40B4-BE49-F238E27FC236}">
                <a16:creationId xmlns:a16="http://schemas.microsoft.com/office/drawing/2014/main" id="{26524566-4852-4D91-9D7C-BB59DDBAA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0F425C9-B275-40FC-B622-DAAE94AFF0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5FC24E-7BD5-4EAA-9B79-ED7D6AA502A1}" type="slidenum">
              <a:rPr lang="de-DE" smtClean="0"/>
              <a:t>‹#›</a:t>
            </a:fld>
            <a:endParaRPr lang="de-DE"/>
          </a:p>
        </p:txBody>
      </p:sp>
    </p:spTree>
    <p:extLst>
      <p:ext uri="{BB962C8B-B14F-4D97-AF65-F5344CB8AC3E}">
        <p14:creationId xmlns:p14="http://schemas.microsoft.com/office/powerpoint/2010/main" val="289770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17.xml"/><Relationship Id="rId7" Type="http://schemas.openxmlformats.org/officeDocument/2006/relationships/package" Target="../embeddings/Microsoft_Excel_Worksheet_BB271A49.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AD3235B-788D-4941-887F-8754B5DD3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hteck 5">
            <a:extLst>
              <a:ext uri="{FF2B5EF4-FFF2-40B4-BE49-F238E27FC236}">
                <a16:creationId xmlns:a16="http://schemas.microsoft.com/office/drawing/2014/main" id="{9B6F997E-F08A-4AD4-A1E5-5BBF89E45094}"/>
              </a:ext>
            </a:extLst>
          </p:cNvPr>
          <p:cNvSpPr/>
          <p:nvPr/>
        </p:nvSpPr>
        <p:spPr>
          <a:xfrm>
            <a:off x="493484" y="3438525"/>
            <a:ext cx="9717316" cy="1002163"/>
          </a:xfrm>
          <a:prstGeom prst="rect">
            <a:avLst/>
          </a:prstGeom>
          <a:solidFill>
            <a:schemeClr val="bg2">
              <a:lumMod val="2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28AEFF2-55A0-49D1-9158-05BF887FD9EA}"/>
              </a:ext>
            </a:extLst>
          </p:cNvPr>
          <p:cNvSpPr>
            <a:spLocks noGrp="1"/>
          </p:cNvSpPr>
          <p:nvPr>
            <p:ph type="ctrTitle" idx="4294967295"/>
          </p:nvPr>
        </p:nvSpPr>
        <p:spPr>
          <a:xfrm>
            <a:off x="808264" y="3538308"/>
            <a:ext cx="9025163" cy="858838"/>
          </a:xfrm>
        </p:spPr>
        <p:txBody>
          <a:bodyPr>
            <a:normAutofit/>
          </a:bodyPr>
          <a:lstStyle/>
          <a:p>
            <a:pPr algn="l"/>
            <a:r>
              <a:rPr lang="de-DE" err="1">
                <a:solidFill>
                  <a:schemeClr val="bg1"/>
                </a:solidFill>
                <a:latin typeface="Segoe UI Semibold" panose="020B0702040204020203" pitchFamily="34" charset="0"/>
                <a:cs typeface="Segoe UI Semibold" panose="020B0702040204020203" pitchFamily="34" charset="0"/>
              </a:rPr>
              <a:t>Automated</a:t>
            </a:r>
            <a:r>
              <a:rPr lang="de-DE">
                <a:solidFill>
                  <a:schemeClr val="bg1"/>
                </a:solidFill>
                <a:latin typeface="Segoe UI Semibold" panose="020B0702040204020203" pitchFamily="34" charset="0"/>
                <a:cs typeface="Segoe UI Semibold" panose="020B0702040204020203" pitchFamily="34" charset="0"/>
              </a:rPr>
              <a:t> Keyword </a:t>
            </a:r>
            <a:r>
              <a:rPr lang="de-DE" err="1">
                <a:solidFill>
                  <a:schemeClr val="bg1"/>
                </a:solidFill>
                <a:latin typeface="Segoe UI Semibold" panose="020B0702040204020203" pitchFamily="34" charset="0"/>
                <a:cs typeface="Segoe UI Semibold" panose="020B0702040204020203" pitchFamily="34" charset="0"/>
              </a:rPr>
              <a:t>Extraction</a:t>
            </a:r>
            <a:endParaRPr lang="de-DE">
              <a:solidFill>
                <a:schemeClr val="bg1"/>
              </a:solidFill>
              <a:latin typeface="Segoe UI Semibold" panose="020B0702040204020203" pitchFamily="34" charset="0"/>
              <a:cs typeface="Segoe UI Semibold" panose="020B0702040204020203" pitchFamily="34" charset="0"/>
            </a:endParaRPr>
          </a:p>
        </p:txBody>
      </p:sp>
      <p:sp>
        <p:nvSpPr>
          <p:cNvPr id="9" name="Rechteck 8">
            <a:extLst>
              <a:ext uri="{FF2B5EF4-FFF2-40B4-BE49-F238E27FC236}">
                <a16:creationId xmlns:a16="http://schemas.microsoft.com/office/drawing/2014/main" id="{99EF9046-F9A2-4005-9915-D8533D8E32D3}"/>
              </a:ext>
            </a:extLst>
          </p:cNvPr>
          <p:cNvSpPr/>
          <p:nvPr/>
        </p:nvSpPr>
        <p:spPr>
          <a:xfrm>
            <a:off x="1131206" y="4640712"/>
            <a:ext cx="9898744" cy="431691"/>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p>
        </p:txBody>
      </p:sp>
      <p:sp>
        <p:nvSpPr>
          <p:cNvPr id="10" name="Titel 1">
            <a:extLst>
              <a:ext uri="{FF2B5EF4-FFF2-40B4-BE49-F238E27FC236}">
                <a16:creationId xmlns:a16="http://schemas.microsoft.com/office/drawing/2014/main" id="{BD33200B-CAB2-41D5-8C55-B7F171FB0671}"/>
              </a:ext>
            </a:extLst>
          </p:cNvPr>
          <p:cNvSpPr txBox="1">
            <a:spLocks/>
          </p:cNvSpPr>
          <p:nvPr/>
        </p:nvSpPr>
        <p:spPr>
          <a:xfrm>
            <a:off x="1280512" y="4640712"/>
            <a:ext cx="7727757" cy="4316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a:solidFill>
                  <a:schemeClr val="bg1"/>
                </a:solidFill>
                <a:latin typeface="Segoe UI Semibold" panose="020B0702040204020203" pitchFamily="34" charset="0"/>
                <a:cs typeface="Segoe UI Semibold" panose="020B0702040204020203" pitchFamily="34" charset="0"/>
              </a:rPr>
              <a:t>Seminar „Computerlinguistische Verfahren/Ressourcen“ </a:t>
            </a:r>
          </a:p>
        </p:txBody>
      </p:sp>
      <p:sp>
        <p:nvSpPr>
          <p:cNvPr id="11" name="Rechteck 10">
            <a:extLst>
              <a:ext uri="{FF2B5EF4-FFF2-40B4-BE49-F238E27FC236}">
                <a16:creationId xmlns:a16="http://schemas.microsoft.com/office/drawing/2014/main" id="{3083B90A-AC76-40D6-89C6-33081F938087}"/>
              </a:ext>
            </a:extLst>
          </p:cNvPr>
          <p:cNvSpPr/>
          <p:nvPr/>
        </p:nvSpPr>
        <p:spPr>
          <a:xfrm>
            <a:off x="1131205" y="5119001"/>
            <a:ext cx="9898744" cy="431691"/>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p>
        </p:txBody>
      </p:sp>
      <p:sp>
        <p:nvSpPr>
          <p:cNvPr id="12" name="Titel 1">
            <a:extLst>
              <a:ext uri="{FF2B5EF4-FFF2-40B4-BE49-F238E27FC236}">
                <a16:creationId xmlns:a16="http://schemas.microsoft.com/office/drawing/2014/main" id="{C34A4F67-353A-4AAD-89DD-E10B78B3BEC7}"/>
              </a:ext>
            </a:extLst>
          </p:cNvPr>
          <p:cNvSpPr txBox="1">
            <a:spLocks/>
          </p:cNvSpPr>
          <p:nvPr/>
        </p:nvSpPr>
        <p:spPr>
          <a:xfrm>
            <a:off x="1287009" y="5119001"/>
            <a:ext cx="7061981" cy="4316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a:solidFill>
                  <a:schemeClr val="bg1"/>
                </a:solidFill>
                <a:latin typeface="Segoe UI Semibold" panose="020B0702040204020203" pitchFamily="34" charset="0"/>
                <a:cs typeface="Segoe UI Semibold" panose="020B0702040204020203" pitchFamily="34" charset="0"/>
              </a:rPr>
              <a:t>Fuhl, </a:t>
            </a:r>
            <a:r>
              <a:rPr lang="de-DE" sz="2000" err="1">
                <a:solidFill>
                  <a:schemeClr val="bg1"/>
                </a:solidFill>
                <a:latin typeface="Segoe UI Semibold" panose="020B0702040204020203" pitchFamily="34" charset="0"/>
                <a:cs typeface="Segoe UI Semibold" panose="020B0702040204020203" pitchFamily="34" charset="0"/>
              </a:rPr>
              <a:t>Kurzendörfer</a:t>
            </a:r>
            <a:r>
              <a:rPr lang="de-DE" sz="2000">
                <a:solidFill>
                  <a:schemeClr val="bg1"/>
                </a:solidFill>
                <a:latin typeface="Segoe UI Semibold" panose="020B0702040204020203" pitchFamily="34" charset="0"/>
                <a:cs typeface="Segoe UI Semibold" panose="020B0702040204020203" pitchFamily="34" charset="0"/>
              </a:rPr>
              <a:t>, </a:t>
            </a:r>
            <a:r>
              <a:rPr lang="de-DE" sz="2000" err="1">
                <a:solidFill>
                  <a:schemeClr val="bg1"/>
                </a:solidFill>
                <a:latin typeface="Segoe UI Semibold" panose="020B0702040204020203" pitchFamily="34" charset="0"/>
                <a:cs typeface="Segoe UI Semibold" panose="020B0702040204020203" pitchFamily="34" charset="0"/>
              </a:rPr>
              <a:t>Schestag</a:t>
            </a:r>
            <a:r>
              <a:rPr lang="de-DE" sz="2000">
                <a:solidFill>
                  <a:schemeClr val="bg1"/>
                </a:solidFill>
                <a:latin typeface="Segoe UI Semibold" panose="020B0702040204020203" pitchFamily="34" charset="0"/>
                <a:cs typeface="Segoe UI Semibold" panose="020B0702040204020203" pitchFamily="34" charset="0"/>
              </a:rPr>
              <a:t> – Universität Hildesheim </a:t>
            </a:r>
          </a:p>
        </p:txBody>
      </p:sp>
    </p:spTree>
    <p:extLst>
      <p:ext uri="{BB962C8B-B14F-4D97-AF65-F5344CB8AC3E}">
        <p14:creationId xmlns:p14="http://schemas.microsoft.com/office/powerpoint/2010/main" val="1368689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a:extLst>
              <a:ext uri="{FF2B5EF4-FFF2-40B4-BE49-F238E27FC236}">
                <a16:creationId xmlns:a16="http://schemas.microsoft.com/office/drawing/2014/main" id="{D8B7D5BD-DEB6-46D0-A22C-C955D6EB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047" y="887828"/>
            <a:ext cx="5778000" cy="4802549"/>
          </a:xfrm>
          <a:prstGeom prst="rect">
            <a:avLst/>
          </a:prstGeom>
        </p:spPr>
      </p:pic>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Struktur </a:t>
            </a:r>
          </a:p>
        </p:txBody>
      </p:sp>
      <p:pic>
        <p:nvPicPr>
          <p:cNvPr id="4" name="Grafik 3">
            <a:extLst>
              <a:ext uri="{FF2B5EF4-FFF2-40B4-BE49-F238E27FC236}">
                <a16:creationId xmlns:a16="http://schemas.microsoft.com/office/drawing/2014/main" id="{4435BC8D-A7C2-4582-9CC2-B8F1051404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70" y="2220114"/>
            <a:ext cx="2384174" cy="1511916"/>
          </a:xfrm>
          <a:prstGeom prst="rect">
            <a:avLst/>
          </a:prstGeom>
        </p:spPr>
      </p:pic>
      <p:grpSp>
        <p:nvGrpSpPr>
          <p:cNvPr id="11" name="Gruppieren 10">
            <a:extLst>
              <a:ext uri="{FF2B5EF4-FFF2-40B4-BE49-F238E27FC236}">
                <a16:creationId xmlns:a16="http://schemas.microsoft.com/office/drawing/2014/main" id="{0AC1DCA8-6FEC-4B49-994A-18E10825B93A}"/>
              </a:ext>
            </a:extLst>
          </p:cNvPr>
          <p:cNvGrpSpPr/>
          <p:nvPr/>
        </p:nvGrpSpPr>
        <p:grpSpPr>
          <a:xfrm>
            <a:off x="2663374" y="1360925"/>
            <a:ext cx="870857" cy="3780212"/>
            <a:chOff x="2663374" y="1360925"/>
            <a:chExt cx="870857" cy="3780212"/>
          </a:xfrm>
        </p:grpSpPr>
        <p:grpSp>
          <p:nvGrpSpPr>
            <p:cNvPr id="7" name="Gruppieren 6">
              <a:extLst>
                <a:ext uri="{FF2B5EF4-FFF2-40B4-BE49-F238E27FC236}">
                  <a16:creationId xmlns:a16="http://schemas.microsoft.com/office/drawing/2014/main" id="{0A3C9710-4B7B-49F0-8E87-B0300C454181}"/>
                </a:ext>
              </a:extLst>
            </p:cNvPr>
            <p:cNvGrpSpPr/>
            <p:nvPr/>
          </p:nvGrpSpPr>
          <p:grpSpPr>
            <a:xfrm>
              <a:off x="2663374" y="1422400"/>
              <a:ext cx="246743" cy="3653814"/>
              <a:chOff x="3033486" y="1422400"/>
              <a:chExt cx="246743" cy="3653814"/>
            </a:xfrm>
          </p:grpSpPr>
          <p:sp>
            <p:nvSpPr>
              <p:cNvPr id="6" name="Rechteck 5">
                <a:extLst>
                  <a:ext uri="{FF2B5EF4-FFF2-40B4-BE49-F238E27FC236}">
                    <a16:creationId xmlns:a16="http://schemas.microsoft.com/office/drawing/2014/main" id="{BA26D0BD-52AF-4FEE-8F67-7794C060D4BB}"/>
                  </a:ext>
                </a:extLst>
              </p:cNvPr>
              <p:cNvSpPr/>
              <p:nvPr/>
            </p:nvSpPr>
            <p:spPr>
              <a:xfrm>
                <a:off x="3033486" y="1422400"/>
                <a:ext cx="246743" cy="239486"/>
              </a:xfrm>
              <a:prstGeom prst="rect">
                <a:avLst/>
              </a:prstGeom>
              <a:solidFill>
                <a:srgbClr val="76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8A4AB18F-529A-4555-999C-60271E4A09F1}"/>
                  </a:ext>
                </a:extLst>
              </p:cNvPr>
              <p:cNvSpPr/>
              <p:nvPr/>
            </p:nvSpPr>
            <p:spPr>
              <a:xfrm>
                <a:off x="3033486" y="2100371"/>
                <a:ext cx="246743" cy="239486"/>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3610932B-9811-488F-AABE-123989303F0D}"/>
                  </a:ext>
                </a:extLst>
              </p:cNvPr>
              <p:cNvSpPr/>
              <p:nvPr/>
            </p:nvSpPr>
            <p:spPr>
              <a:xfrm>
                <a:off x="3033486" y="2777987"/>
                <a:ext cx="246743" cy="239486"/>
              </a:xfrm>
              <a:prstGeom prst="rect">
                <a:avLst/>
              </a:prstGeom>
              <a:solidFill>
                <a:srgbClr val="234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506DD742-879B-46AC-B618-4FBA0D7E43C1}"/>
                  </a:ext>
                </a:extLst>
              </p:cNvPr>
              <p:cNvSpPr/>
              <p:nvPr/>
            </p:nvSpPr>
            <p:spPr>
              <a:xfrm>
                <a:off x="3033486" y="3455603"/>
                <a:ext cx="246743" cy="239486"/>
              </a:xfrm>
              <a:prstGeom prst="rect">
                <a:avLst/>
              </a:prstGeom>
              <a:solidFill>
                <a:srgbClr val="FFFF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79459B63-383C-4955-BC56-26E3BCBE2CFA}"/>
                  </a:ext>
                </a:extLst>
              </p:cNvPr>
              <p:cNvSpPr/>
              <p:nvPr/>
            </p:nvSpPr>
            <p:spPr>
              <a:xfrm>
                <a:off x="3033486" y="4065203"/>
                <a:ext cx="246743" cy="239486"/>
              </a:xfrm>
              <a:prstGeom prst="rect">
                <a:avLst/>
              </a:prstGeom>
              <a:solidFill>
                <a:srgbClr val="C3C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91065B9B-3A72-4079-A381-55E2E2278236}"/>
                  </a:ext>
                </a:extLst>
              </p:cNvPr>
              <p:cNvSpPr/>
              <p:nvPr/>
            </p:nvSpPr>
            <p:spPr>
              <a:xfrm>
                <a:off x="3033486" y="4836728"/>
                <a:ext cx="246743" cy="239486"/>
              </a:xfrm>
              <a:prstGeom prst="rect">
                <a:avLst/>
              </a:prstGeom>
              <a:solidFill>
                <a:srgbClr val="468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 name="Textfeld 7">
              <a:extLst>
                <a:ext uri="{FF2B5EF4-FFF2-40B4-BE49-F238E27FC236}">
                  <a16:creationId xmlns:a16="http://schemas.microsoft.com/office/drawing/2014/main" id="{868B46A7-7600-4BD3-8EE2-3C9E96371C8E}"/>
                </a:ext>
              </a:extLst>
            </p:cNvPr>
            <p:cNvSpPr txBox="1"/>
            <p:nvPr/>
          </p:nvSpPr>
          <p:spPr>
            <a:xfrm>
              <a:off x="2890933" y="1360925"/>
              <a:ext cx="624114" cy="369332"/>
            </a:xfrm>
            <a:prstGeom prst="rect">
              <a:avLst/>
            </a:prstGeom>
            <a:noFill/>
          </p:spPr>
          <p:txBody>
            <a:bodyPr wrap="square" rtlCol="0">
              <a:spAutoFit/>
            </a:bodyPr>
            <a:lstStyle/>
            <a:p>
              <a:r>
                <a:rPr lang="en-GB"/>
                <a:t>120</a:t>
              </a:r>
              <a:endParaRPr lang="de-DE"/>
            </a:p>
          </p:txBody>
        </p:sp>
        <p:sp>
          <p:nvSpPr>
            <p:cNvPr id="39" name="Textfeld 38">
              <a:extLst>
                <a:ext uri="{FF2B5EF4-FFF2-40B4-BE49-F238E27FC236}">
                  <a16:creationId xmlns:a16="http://schemas.microsoft.com/office/drawing/2014/main" id="{BB678C31-94A1-425B-A966-31C5D980FA55}"/>
                </a:ext>
              </a:extLst>
            </p:cNvPr>
            <p:cNvSpPr txBox="1"/>
            <p:nvPr/>
          </p:nvSpPr>
          <p:spPr>
            <a:xfrm>
              <a:off x="2890933" y="2033972"/>
              <a:ext cx="624114" cy="369332"/>
            </a:xfrm>
            <a:prstGeom prst="rect">
              <a:avLst/>
            </a:prstGeom>
            <a:noFill/>
          </p:spPr>
          <p:txBody>
            <a:bodyPr wrap="square" rtlCol="0">
              <a:spAutoFit/>
            </a:bodyPr>
            <a:lstStyle/>
            <a:p>
              <a:r>
                <a:rPr lang="en-GB"/>
                <a:t>40</a:t>
              </a:r>
              <a:endParaRPr lang="de-DE"/>
            </a:p>
          </p:txBody>
        </p:sp>
        <p:sp>
          <p:nvSpPr>
            <p:cNvPr id="40" name="Textfeld 39">
              <a:extLst>
                <a:ext uri="{FF2B5EF4-FFF2-40B4-BE49-F238E27FC236}">
                  <a16:creationId xmlns:a16="http://schemas.microsoft.com/office/drawing/2014/main" id="{16911907-03C3-40E4-9E06-D0B4051826B6}"/>
                </a:ext>
              </a:extLst>
            </p:cNvPr>
            <p:cNvSpPr txBox="1"/>
            <p:nvPr/>
          </p:nvSpPr>
          <p:spPr>
            <a:xfrm>
              <a:off x="2890933" y="2716157"/>
              <a:ext cx="624114" cy="369332"/>
            </a:xfrm>
            <a:prstGeom prst="rect">
              <a:avLst/>
            </a:prstGeom>
            <a:noFill/>
          </p:spPr>
          <p:txBody>
            <a:bodyPr wrap="square" rtlCol="0">
              <a:spAutoFit/>
            </a:bodyPr>
            <a:lstStyle/>
            <a:p>
              <a:r>
                <a:rPr lang="en-GB"/>
                <a:t>90</a:t>
              </a:r>
              <a:endParaRPr lang="de-DE"/>
            </a:p>
          </p:txBody>
        </p:sp>
        <p:sp>
          <p:nvSpPr>
            <p:cNvPr id="41" name="Textfeld 40">
              <a:extLst>
                <a:ext uri="{FF2B5EF4-FFF2-40B4-BE49-F238E27FC236}">
                  <a16:creationId xmlns:a16="http://schemas.microsoft.com/office/drawing/2014/main" id="{DBF1EF43-0EAB-49AE-BFD4-C9BB5B355541}"/>
                </a:ext>
              </a:extLst>
            </p:cNvPr>
            <p:cNvSpPr txBox="1"/>
            <p:nvPr/>
          </p:nvSpPr>
          <p:spPr>
            <a:xfrm>
              <a:off x="2910117" y="3390549"/>
              <a:ext cx="624114" cy="369332"/>
            </a:xfrm>
            <a:prstGeom prst="rect">
              <a:avLst/>
            </a:prstGeom>
            <a:noFill/>
          </p:spPr>
          <p:txBody>
            <a:bodyPr wrap="square" rtlCol="0">
              <a:spAutoFit/>
            </a:bodyPr>
            <a:lstStyle/>
            <a:p>
              <a:r>
                <a:rPr lang="en-GB"/>
                <a:t>1</a:t>
              </a:r>
              <a:endParaRPr lang="de-DE"/>
            </a:p>
          </p:txBody>
        </p:sp>
        <p:sp>
          <p:nvSpPr>
            <p:cNvPr id="42" name="Textfeld 41">
              <a:extLst>
                <a:ext uri="{FF2B5EF4-FFF2-40B4-BE49-F238E27FC236}">
                  <a16:creationId xmlns:a16="http://schemas.microsoft.com/office/drawing/2014/main" id="{50946846-104C-4FED-B9D6-8B6D6146915B}"/>
                </a:ext>
              </a:extLst>
            </p:cNvPr>
            <p:cNvSpPr txBox="1"/>
            <p:nvPr/>
          </p:nvSpPr>
          <p:spPr>
            <a:xfrm>
              <a:off x="2910117" y="4000280"/>
              <a:ext cx="624114" cy="369332"/>
            </a:xfrm>
            <a:prstGeom prst="rect">
              <a:avLst/>
            </a:prstGeom>
            <a:noFill/>
          </p:spPr>
          <p:txBody>
            <a:bodyPr wrap="square" rtlCol="0">
              <a:spAutoFit/>
            </a:bodyPr>
            <a:lstStyle/>
            <a:p>
              <a:r>
                <a:rPr lang="en-GB"/>
                <a:t>10</a:t>
              </a:r>
              <a:endParaRPr lang="de-DE"/>
            </a:p>
          </p:txBody>
        </p:sp>
        <p:sp>
          <p:nvSpPr>
            <p:cNvPr id="44" name="Textfeld 43">
              <a:extLst>
                <a:ext uri="{FF2B5EF4-FFF2-40B4-BE49-F238E27FC236}">
                  <a16:creationId xmlns:a16="http://schemas.microsoft.com/office/drawing/2014/main" id="{7CA88FB7-2C52-488C-BB66-182E0FB5BBBA}"/>
                </a:ext>
              </a:extLst>
            </p:cNvPr>
            <p:cNvSpPr txBox="1"/>
            <p:nvPr/>
          </p:nvSpPr>
          <p:spPr>
            <a:xfrm>
              <a:off x="2890933" y="4771805"/>
              <a:ext cx="624114" cy="369332"/>
            </a:xfrm>
            <a:prstGeom prst="rect">
              <a:avLst/>
            </a:prstGeom>
            <a:noFill/>
          </p:spPr>
          <p:txBody>
            <a:bodyPr wrap="square" rtlCol="0">
              <a:spAutoFit/>
            </a:bodyPr>
            <a:lstStyle/>
            <a:p>
              <a:r>
                <a:rPr lang="en-GB"/>
                <a:t>80</a:t>
              </a:r>
              <a:endParaRPr lang="de-DE"/>
            </a:p>
          </p:txBody>
        </p:sp>
      </p:grpSp>
      <p:grpSp>
        <p:nvGrpSpPr>
          <p:cNvPr id="9" name="Gruppieren 8">
            <a:extLst>
              <a:ext uri="{FF2B5EF4-FFF2-40B4-BE49-F238E27FC236}">
                <a16:creationId xmlns:a16="http://schemas.microsoft.com/office/drawing/2014/main" id="{E17DE714-5AB0-4ADA-9442-2A0EFDF70719}"/>
              </a:ext>
            </a:extLst>
          </p:cNvPr>
          <p:cNvGrpSpPr/>
          <p:nvPr/>
        </p:nvGrpSpPr>
        <p:grpSpPr>
          <a:xfrm>
            <a:off x="3575136" y="1369634"/>
            <a:ext cx="685077" cy="3735346"/>
            <a:chOff x="3575136" y="1369634"/>
            <a:chExt cx="685077" cy="3735346"/>
          </a:xfrm>
        </p:grpSpPr>
        <p:sp>
          <p:nvSpPr>
            <p:cNvPr id="45" name="Textfeld 44">
              <a:extLst>
                <a:ext uri="{FF2B5EF4-FFF2-40B4-BE49-F238E27FC236}">
                  <a16:creationId xmlns:a16="http://schemas.microsoft.com/office/drawing/2014/main" id="{03C3F711-D81B-40B1-9D35-3987655940D8}"/>
                </a:ext>
              </a:extLst>
            </p:cNvPr>
            <p:cNvSpPr txBox="1"/>
            <p:nvPr/>
          </p:nvSpPr>
          <p:spPr>
            <a:xfrm>
              <a:off x="3575136" y="1369634"/>
              <a:ext cx="624114" cy="369332"/>
            </a:xfrm>
            <a:prstGeom prst="rect">
              <a:avLst/>
            </a:prstGeom>
            <a:noFill/>
          </p:spPr>
          <p:txBody>
            <a:bodyPr wrap="square" rtlCol="0">
              <a:spAutoFit/>
            </a:bodyPr>
            <a:lstStyle/>
            <a:p>
              <a:r>
                <a:rPr lang="en-GB"/>
                <a:t>120</a:t>
              </a:r>
              <a:endParaRPr lang="de-DE"/>
            </a:p>
          </p:txBody>
        </p:sp>
        <p:sp>
          <p:nvSpPr>
            <p:cNvPr id="46" name="Textfeld 45">
              <a:extLst>
                <a:ext uri="{FF2B5EF4-FFF2-40B4-BE49-F238E27FC236}">
                  <a16:creationId xmlns:a16="http://schemas.microsoft.com/office/drawing/2014/main" id="{F737B46F-1D93-4ABE-9873-29EC4541489D}"/>
                </a:ext>
              </a:extLst>
            </p:cNvPr>
            <p:cNvSpPr txBox="1"/>
            <p:nvPr/>
          </p:nvSpPr>
          <p:spPr>
            <a:xfrm>
              <a:off x="3636099" y="2033972"/>
              <a:ext cx="624114" cy="369332"/>
            </a:xfrm>
            <a:prstGeom prst="rect">
              <a:avLst/>
            </a:prstGeom>
            <a:noFill/>
          </p:spPr>
          <p:txBody>
            <a:bodyPr wrap="square" rtlCol="0">
              <a:spAutoFit/>
            </a:bodyPr>
            <a:lstStyle/>
            <a:p>
              <a:r>
                <a:rPr lang="en-GB"/>
                <a:t>40</a:t>
              </a:r>
              <a:endParaRPr lang="de-DE"/>
            </a:p>
          </p:txBody>
        </p:sp>
        <p:sp>
          <p:nvSpPr>
            <p:cNvPr id="47" name="Textfeld 46">
              <a:extLst>
                <a:ext uri="{FF2B5EF4-FFF2-40B4-BE49-F238E27FC236}">
                  <a16:creationId xmlns:a16="http://schemas.microsoft.com/office/drawing/2014/main" id="{302A9842-65D3-49D0-9AE8-4CB932EDAA98}"/>
                </a:ext>
              </a:extLst>
            </p:cNvPr>
            <p:cNvSpPr txBox="1"/>
            <p:nvPr/>
          </p:nvSpPr>
          <p:spPr>
            <a:xfrm>
              <a:off x="3636099" y="4184946"/>
              <a:ext cx="624114" cy="369332"/>
            </a:xfrm>
            <a:prstGeom prst="rect">
              <a:avLst/>
            </a:prstGeom>
            <a:noFill/>
          </p:spPr>
          <p:txBody>
            <a:bodyPr wrap="square" rtlCol="0">
              <a:spAutoFit/>
            </a:bodyPr>
            <a:lstStyle/>
            <a:p>
              <a:r>
                <a:rPr lang="en-GB"/>
                <a:t>10</a:t>
              </a:r>
              <a:endParaRPr lang="de-DE"/>
            </a:p>
          </p:txBody>
        </p:sp>
        <p:sp>
          <p:nvSpPr>
            <p:cNvPr id="48" name="Textfeld 47">
              <a:extLst>
                <a:ext uri="{FF2B5EF4-FFF2-40B4-BE49-F238E27FC236}">
                  <a16:creationId xmlns:a16="http://schemas.microsoft.com/office/drawing/2014/main" id="{97FB000A-6F20-48D8-85E2-02AF357D28E8}"/>
                </a:ext>
              </a:extLst>
            </p:cNvPr>
            <p:cNvSpPr txBox="1"/>
            <p:nvPr/>
          </p:nvSpPr>
          <p:spPr>
            <a:xfrm>
              <a:off x="3636099" y="4735648"/>
              <a:ext cx="624114" cy="369332"/>
            </a:xfrm>
            <a:prstGeom prst="rect">
              <a:avLst/>
            </a:prstGeom>
            <a:noFill/>
          </p:spPr>
          <p:txBody>
            <a:bodyPr wrap="square" rtlCol="0">
              <a:spAutoFit/>
            </a:bodyPr>
            <a:lstStyle/>
            <a:p>
              <a:r>
                <a:rPr lang="en-GB"/>
                <a:t>80</a:t>
              </a:r>
              <a:endParaRPr lang="de-DE"/>
            </a:p>
          </p:txBody>
        </p:sp>
      </p:grpSp>
      <p:sp>
        <p:nvSpPr>
          <p:cNvPr id="43" name="Rechteck 42">
            <a:extLst>
              <a:ext uri="{FF2B5EF4-FFF2-40B4-BE49-F238E27FC236}">
                <a16:creationId xmlns:a16="http://schemas.microsoft.com/office/drawing/2014/main" id="{E6F8FE85-7F5F-4908-8B3D-1820430FF8E5}"/>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51E8701E-75C3-42B9-BDD3-6D28F25EC269}"/>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BFE3639C-D9C8-4268-82AF-EE7E713115AE}"/>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156F0572-4B65-409F-88C7-657F260494D8}"/>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8A5D7BCD-BA1E-49EE-B1F5-A82BD62DC0AD}"/>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Textfeld 52">
            <a:extLst>
              <a:ext uri="{FF2B5EF4-FFF2-40B4-BE49-F238E27FC236}">
                <a16:creationId xmlns:a16="http://schemas.microsoft.com/office/drawing/2014/main" id="{8A51A664-FE7C-4DB5-BF1F-ABAD503CB886}"/>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54" name="Textfeld 53">
            <a:extLst>
              <a:ext uri="{FF2B5EF4-FFF2-40B4-BE49-F238E27FC236}">
                <a16:creationId xmlns:a16="http://schemas.microsoft.com/office/drawing/2014/main" id="{CC4F2819-895F-4277-875A-3BC7E4AA78B2}"/>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55" name="Textfeld 54">
            <a:extLst>
              <a:ext uri="{FF2B5EF4-FFF2-40B4-BE49-F238E27FC236}">
                <a16:creationId xmlns:a16="http://schemas.microsoft.com/office/drawing/2014/main" id="{940908CF-3B4B-4F60-94F3-4C1B2580C43B}"/>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56" name="Textfeld 55">
            <a:extLst>
              <a:ext uri="{FF2B5EF4-FFF2-40B4-BE49-F238E27FC236}">
                <a16:creationId xmlns:a16="http://schemas.microsoft.com/office/drawing/2014/main" id="{7F869107-F93C-4FD2-B290-66002684402F}"/>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57" name="Textfeld 56">
            <a:extLst>
              <a:ext uri="{FF2B5EF4-FFF2-40B4-BE49-F238E27FC236}">
                <a16:creationId xmlns:a16="http://schemas.microsoft.com/office/drawing/2014/main" id="{E160E655-49EE-4650-A127-6CC7870675F4}"/>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58" name="Textfeld 57">
            <a:extLst>
              <a:ext uri="{FF2B5EF4-FFF2-40B4-BE49-F238E27FC236}">
                <a16:creationId xmlns:a16="http://schemas.microsoft.com/office/drawing/2014/main" id="{4061B20F-ED63-446B-AAC8-D6C62C458C18}"/>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59" name="Textfeld 58">
            <a:extLst>
              <a:ext uri="{FF2B5EF4-FFF2-40B4-BE49-F238E27FC236}">
                <a16:creationId xmlns:a16="http://schemas.microsoft.com/office/drawing/2014/main" id="{7A5F65A1-506A-4532-ABB0-9D04F70F1441}"/>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60" name="Rechteck 59">
            <a:extLst>
              <a:ext uri="{FF2B5EF4-FFF2-40B4-BE49-F238E27FC236}">
                <a16:creationId xmlns:a16="http://schemas.microsoft.com/office/drawing/2014/main" id="{A9C627E0-62AD-4041-8078-5AD5675B5721}"/>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2365E9FC-DBB2-4B0D-B4B7-1AA9D655ACB9}"/>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73820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a:extLst>
              <a:ext uri="{FF2B5EF4-FFF2-40B4-BE49-F238E27FC236}">
                <a16:creationId xmlns:a16="http://schemas.microsoft.com/office/drawing/2014/main" id="{D8B7D5BD-DEB6-46D0-A22C-C955D6EB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047" y="887828"/>
            <a:ext cx="5778000" cy="4802549"/>
          </a:xfrm>
          <a:prstGeom prst="rect">
            <a:avLst/>
          </a:prstGeom>
        </p:spPr>
      </p:pic>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Struktur </a:t>
            </a:r>
          </a:p>
        </p:txBody>
      </p:sp>
      <p:pic>
        <p:nvPicPr>
          <p:cNvPr id="4" name="Grafik 3">
            <a:extLst>
              <a:ext uri="{FF2B5EF4-FFF2-40B4-BE49-F238E27FC236}">
                <a16:creationId xmlns:a16="http://schemas.microsoft.com/office/drawing/2014/main" id="{4435BC8D-A7C2-4582-9CC2-B8F1051404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70" y="2220114"/>
            <a:ext cx="2384174" cy="1511916"/>
          </a:xfrm>
          <a:prstGeom prst="rect">
            <a:avLst/>
          </a:prstGeom>
        </p:spPr>
      </p:pic>
      <p:sp>
        <p:nvSpPr>
          <p:cNvPr id="31" name="Textfeld 30">
            <a:extLst>
              <a:ext uri="{FF2B5EF4-FFF2-40B4-BE49-F238E27FC236}">
                <a16:creationId xmlns:a16="http://schemas.microsoft.com/office/drawing/2014/main" id="{8442BCEB-84B0-441A-8C15-6574963A93D6}"/>
              </a:ext>
            </a:extLst>
          </p:cNvPr>
          <p:cNvSpPr txBox="1"/>
          <p:nvPr/>
        </p:nvSpPr>
        <p:spPr>
          <a:xfrm>
            <a:off x="4418119" y="6108700"/>
            <a:ext cx="2470362"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erkennt</a:t>
            </a:r>
            <a:r>
              <a:rPr lang="en-GB">
                <a:solidFill>
                  <a:schemeClr val="bg1"/>
                </a:solidFill>
                <a:latin typeface="Segoe UI Semibold" panose="020B0702040204020203" pitchFamily="34" charset="0"/>
                <a:cs typeface="Segoe UI Semibold" panose="020B0702040204020203" pitchFamily="34" charset="0"/>
              </a:rPr>
              <a:t> </a:t>
            </a:r>
            <a:r>
              <a:rPr lang="en-GB" err="1">
                <a:solidFill>
                  <a:schemeClr val="bg1"/>
                </a:solidFill>
                <a:latin typeface="Segoe UI Semibold" panose="020B0702040204020203" pitchFamily="34" charset="0"/>
                <a:cs typeface="Segoe UI Semibold" panose="020B0702040204020203" pitchFamily="34" charset="0"/>
              </a:rPr>
              <a:t>Farbgruppe</a:t>
            </a:r>
            <a:endParaRPr lang="de-DE">
              <a:solidFill>
                <a:schemeClr val="bg1"/>
              </a:solidFill>
              <a:latin typeface="Segoe UI Semibold" panose="020B0702040204020203" pitchFamily="34" charset="0"/>
              <a:cs typeface="Segoe UI Semibold" panose="020B0702040204020203" pitchFamily="34" charset="0"/>
            </a:endParaRPr>
          </a:p>
        </p:txBody>
      </p:sp>
      <p:pic>
        <p:nvPicPr>
          <p:cNvPr id="13" name="Grafik 12">
            <a:extLst>
              <a:ext uri="{FF2B5EF4-FFF2-40B4-BE49-F238E27FC236}">
                <a16:creationId xmlns:a16="http://schemas.microsoft.com/office/drawing/2014/main" id="{2B0C2170-AA39-4E35-BA5D-2ABE8EAF47F2}"/>
              </a:ext>
            </a:extLst>
          </p:cNvPr>
          <p:cNvPicPr>
            <a:picLocks noChangeAspect="1"/>
          </p:cNvPicPr>
          <p:nvPr/>
        </p:nvPicPr>
        <p:blipFill rotWithShape="1">
          <a:blip r:embed="rId5">
            <a:extLst>
              <a:ext uri="{28A0092B-C50C-407E-A947-70E740481C1C}">
                <a14:useLocalDpi xmlns:a14="http://schemas.microsoft.com/office/drawing/2010/main" val="0"/>
              </a:ext>
            </a:extLst>
          </a:blip>
          <a:srcRect r="63619"/>
          <a:stretch/>
        </p:blipFill>
        <p:spPr>
          <a:xfrm>
            <a:off x="3524650" y="889830"/>
            <a:ext cx="2092380" cy="4780371"/>
          </a:xfrm>
          <a:prstGeom prst="rect">
            <a:avLst/>
          </a:prstGeom>
        </p:spPr>
      </p:pic>
      <p:grpSp>
        <p:nvGrpSpPr>
          <p:cNvPr id="11" name="Gruppieren 10">
            <a:extLst>
              <a:ext uri="{FF2B5EF4-FFF2-40B4-BE49-F238E27FC236}">
                <a16:creationId xmlns:a16="http://schemas.microsoft.com/office/drawing/2014/main" id="{0AC1DCA8-6FEC-4B49-994A-18E10825B93A}"/>
              </a:ext>
            </a:extLst>
          </p:cNvPr>
          <p:cNvGrpSpPr/>
          <p:nvPr/>
        </p:nvGrpSpPr>
        <p:grpSpPr>
          <a:xfrm>
            <a:off x="2663374" y="1360925"/>
            <a:ext cx="870857" cy="3780212"/>
            <a:chOff x="2663374" y="1360925"/>
            <a:chExt cx="870857" cy="3780212"/>
          </a:xfrm>
        </p:grpSpPr>
        <p:grpSp>
          <p:nvGrpSpPr>
            <p:cNvPr id="7" name="Gruppieren 6">
              <a:extLst>
                <a:ext uri="{FF2B5EF4-FFF2-40B4-BE49-F238E27FC236}">
                  <a16:creationId xmlns:a16="http://schemas.microsoft.com/office/drawing/2014/main" id="{0A3C9710-4B7B-49F0-8E87-B0300C454181}"/>
                </a:ext>
              </a:extLst>
            </p:cNvPr>
            <p:cNvGrpSpPr/>
            <p:nvPr/>
          </p:nvGrpSpPr>
          <p:grpSpPr>
            <a:xfrm>
              <a:off x="2663374" y="1422400"/>
              <a:ext cx="246743" cy="3653814"/>
              <a:chOff x="3033486" y="1422400"/>
              <a:chExt cx="246743" cy="3653814"/>
            </a:xfrm>
          </p:grpSpPr>
          <p:sp>
            <p:nvSpPr>
              <p:cNvPr id="6" name="Rechteck 5">
                <a:extLst>
                  <a:ext uri="{FF2B5EF4-FFF2-40B4-BE49-F238E27FC236}">
                    <a16:creationId xmlns:a16="http://schemas.microsoft.com/office/drawing/2014/main" id="{BA26D0BD-52AF-4FEE-8F67-7794C060D4BB}"/>
                  </a:ext>
                </a:extLst>
              </p:cNvPr>
              <p:cNvSpPr/>
              <p:nvPr/>
            </p:nvSpPr>
            <p:spPr>
              <a:xfrm>
                <a:off x="3033486" y="1422400"/>
                <a:ext cx="246743" cy="239486"/>
              </a:xfrm>
              <a:prstGeom prst="rect">
                <a:avLst/>
              </a:prstGeom>
              <a:solidFill>
                <a:srgbClr val="76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8A4AB18F-529A-4555-999C-60271E4A09F1}"/>
                  </a:ext>
                </a:extLst>
              </p:cNvPr>
              <p:cNvSpPr/>
              <p:nvPr/>
            </p:nvSpPr>
            <p:spPr>
              <a:xfrm>
                <a:off x="3033486" y="2100371"/>
                <a:ext cx="246743" cy="239486"/>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3610932B-9811-488F-AABE-123989303F0D}"/>
                  </a:ext>
                </a:extLst>
              </p:cNvPr>
              <p:cNvSpPr/>
              <p:nvPr/>
            </p:nvSpPr>
            <p:spPr>
              <a:xfrm>
                <a:off x="3033486" y="2777987"/>
                <a:ext cx="246743" cy="239486"/>
              </a:xfrm>
              <a:prstGeom prst="rect">
                <a:avLst/>
              </a:prstGeom>
              <a:solidFill>
                <a:srgbClr val="234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506DD742-879B-46AC-B618-4FBA0D7E43C1}"/>
                  </a:ext>
                </a:extLst>
              </p:cNvPr>
              <p:cNvSpPr/>
              <p:nvPr/>
            </p:nvSpPr>
            <p:spPr>
              <a:xfrm>
                <a:off x="3033486" y="3455603"/>
                <a:ext cx="246743" cy="239486"/>
              </a:xfrm>
              <a:prstGeom prst="rect">
                <a:avLst/>
              </a:prstGeom>
              <a:solidFill>
                <a:srgbClr val="FFFF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79459B63-383C-4955-BC56-26E3BCBE2CFA}"/>
                  </a:ext>
                </a:extLst>
              </p:cNvPr>
              <p:cNvSpPr/>
              <p:nvPr/>
            </p:nvSpPr>
            <p:spPr>
              <a:xfrm>
                <a:off x="3033486" y="4065203"/>
                <a:ext cx="246743" cy="239486"/>
              </a:xfrm>
              <a:prstGeom prst="rect">
                <a:avLst/>
              </a:prstGeom>
              <a:solidFill>
                <a:srgbClr val="C3C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91065B9B-3A72-4079-A381-55E2E2278236}"/>
                  </a:ext>
                </a:extLst>
              </p:cNvPr>
              <p:cNvSpPr/>
              <p:nvPr/>
            </p:nvSpPr>
            <p:spPr>
              <a:xfrm>
                <a:off x="3033486" y="4836728"/>
                <a:ext cx="246743" cy="239486"/>
              </a:xfrm>
              <a:prstGeom prst="rect">
                <a:avLst/>
              </a:prstGeom>
              <a:solidFill>
                <a:srgbClr val="468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 name="Textfeld 7">
              <a:extLst>
                <a:ext uri="{FF2B5EF4-FFF2-40B4-BE49-F238E27FC236}">
                  <a16:creationId xmlns:a16="http://schemas.microsoft.com/office/drawing/2014/main" id="{868B46A7-7600-4BD3-8EE2-3C9E96371C8E}"/>
                </a:ext>
              </a:extLst>
            </p:cNvPr>
            <p:cNvSpPr txBox="1"/>
            <p:nvPr/>
          </p:nvSpPr>
          <p:spPr>
            <a:xfrm>
              <a:off x="2890933" y="1360925"/>
              <a:ext cx="624114" cy="369332"/>
            </a:xfrm>
            <a:prstGeom prst="rect">
              <a:avLst/>
            </a:prstGeom>
            <a:noFill/>
          </p:spPr>
          <p:txBody>
            <a:bodyPr wrap="square" rtlCol="0">
              <a:spAutoFit/>
            </a:bodyPr>
            <a:lstStyle/>
            <a:p>
              <a:r>
                <a:rPr lang="en-GB"/>
                <a:t>120</a:t>
              </a:r>
              <a:endParaRPr lang="de-DE"/>
            </a:p>
          </p:txBody>
        </p:sp>
        <p:sp>
          <p:nvSpPr>
            <p:cNvPr id="39" name="Textfeld 38">
              <a:extLst>
                <a:ext uri="{FF2B5EF4-FFF2-40B4-BE49-F238E27FC236}">
                  <a16:creationId xmlns:a16="http://schemas.microsoft.com/office/drawing/2014/main" id="{BB678C31-94A1-425B-A966-31C5D980FA55}"/>
                </a:ext>
              </a:extLst>
            </p:cNvPr>
            <p:cNvSpPr txBox="1"/>
            <p:nvPr/>
          </p:nvSpPr>
          <p:spPr>
            <a:xfrm>
              <a:off x="2890933" y="2033972"/>
              <a:ext cx="624114" cy="369332"/>
            </a:xfrm>
            <a:prstGeom prst="rect">
              <a:avLst/>
            </a:prstGeom>
            <a:noFill/>
          </p:spPr>
          <p:txBody>
            <a:bodyPr wrap="square" rtlCol="0">
              <a:spAutoFit/>
            </a:bodyPr>
            <a:lstStyle/>
            <a:p>
              <a:r>
                <a:rPr lang="en-GB"/>
                <a:t>40</a:t>
              </a:r>
              <a:endParaRPr lang="de-DE"/>
            </a:p>
          </p:txBody>
        </p:sp>
        <p:sp>
          <p:nvSpPr>
            <p:cNvPr id="40" name="Textfeld 39">
              <a:extLst>
                <a:ext uri="{FF2B5EF4-FFF2-40B4-BE49-F238E27FC236}">
                  <a16:creationId xmlns:a16="http://schemas.microsoft.com/office/drawing/2014/main" id="{16911907-03C3-40E4-9E06-D0B4051826B6}"/>
                </a:ext>
              </a:extLst>
            </p:cNvPr>
            <p:cNvSpPr txBox="1"/>
            <p:nvPr/>
          </p:nvSpPr>
          <p:spPr>
            <a:xfrm>
              <a:off x="2890933" y="2716157"/>
              <a:ext cx="624114" cy="369332"/>
            </a:xfrm>
            <a:prstGeom prst="rect">
              <a:avLst/>
            </a:prstGeom>
            <a:noFill/>
          </p:spPr>
          <p:txBody>
            <a:bodyPr wrap="square" rtlCol="0">
              <a:spAutoFit/>
            </a:bodyPr>
            <a:lstStyle/>
            <a:p>
              <a:r>
                <a:rPr lang="en-GB"/>
                <a:t>90</a:t>
              </a:r>
              <a:endParaRPr lang="de-DE"/>
            </a:p>
          </p:txBody>
        </p:sp>
        <p:sp>
          <p:nvSpPr>
            <p:cNvPr id="41" name="Textfeld 40">
              <a:extLst>
                <a:ext uri="{FF2B5EF4-FFF2-40B4-BE49-F238E27FC236}">
                  <a16:creationId xmlns:a16="http://schemas.microsoft.com/office/drawing/2014/main" id="{DBF1EF43-0EAB-49AE-BFD4-C9BB5B355541}"/>
                </a:ext>
              </a:extLst>
            </p:cNvPr>
            <p:cNvSpPr txBox="1"/>
            <p:nvPr/>
          </p:nvSpPr>
          <p:spPr>
            <a:xfrm>
              <a:off x="2910117" y="3390549"/>
              <a:ext cx="624114" cy="369332"/>
            </a:xfrm>
            <a:prstGeom prst="rect">
              <a:avLst/>
            </a:prstGeom>
            <a:noFill/>
          </p:spPr>
          <p:txBody>
            <a:bodyPr wrap="square" rtlCol="0">
              <a:spAutoFit/>
            </a:bodyPr>
            <a:lstStyle/>
            <a:p>
              <a:r>
                <a:rPr lang="en-GB"/>
                <a:t>1</a:t>
              </a:r>
              <a:endParaRPr lang="de-DE"/>
            </a:p>
          </p:txBody>
        </p:sp>
        <p:sp>
          <p:nvSpPr>
            <p:cNvPr id="42" name="Textfeld 41">
              <a:extLst>
                <a:ext uri="{FF2B5EF4-FFF2-40B4-BE49-F238E27FC236}">
                  <a16:creationId xmlns:a16="http://schemas.microsoft.com/office/drawing/2014/main" id="{50946846-104C-4FED-B9D6-8B6D6146915B}"/>
                </a:ext>
              </a:extLst>
            </p:cNvPr>
            <p:cNvSpPr txBox="1"/>
            <p:nvPr/>
          </p:nvSpPr>
          <p:spPr>
            <a:xfrm>
              <a:off x="2910117" y="4000280"/>
              <a:ext cx="624114" cy="369332"/>
            </a:xfrm>
            <a:prstGeom prst="rect">
              <a:avLst/>
            </a:prstGeom>
            <a:noFill/>
          </p:spPr>
          <p:txBody>
            <a:bodyPr wrap="square" rtlCol="0">
              <a:spAutoFit/>
            </a:bodyPr>
            <a:lstStyle/>
            <a:p>
              <a:r>
                <a:rPr lang="en-GB"/>
                <a:t>10</a:t>
              </a:r>
              <a:endParaRPr lang="de-DE"/>
            </a:p>
          </p:txBody>
        </p:sp>
        <p:sp>
          <p:nvSpPr>
            <p:cNvPr id="44" name="Textfeld 43">
              <a:extLst>
                <a:ext uri="{FF2B5EF4-FFF2-40B4-BE49-F238E27FC236}">
                  <a16:creationId xmlns:a16="http://schemas.microsoft.com/office/drawing/2014/main" id="{7CA88FB7-2C52-488C-BB66-182E0FB5BBBA}"/>
                </a:ext>
              </a:extLst>
            </p:cNvPr>
            <p:cNvSpPr txBox="1"/>
            <p:nvPr/>
          </p:nvSpPr>
          <p:spPr>
            <a:xfrm>
              <a:off x="2890933" y="4771805"/>
              <a:ext cx="624114" cy="369332"/>
            </a:xfrm>
            <a:prstGeom prst="rect">
              <a:avLst/>
            </a:prstGeom>
            <a:noFill/>
          </p:spPr>
          <p:txBody>
            <a:bodyPr wrap="square" rtlCol="0">
              <a:spAutoFit/>
            </a:bodyPr>
            <a:lstStyle/>
            <a:p>
              <a:r>
                <a:rPr lang="en-GB"/>
                <a:t>80</a:t>
              </a:r>
              <a:endParaRPr lang="de-DE"/>
            </a:p>
          </p:txBody>
        </p:sp>
      </p:grpSp>
      <p:grpSp>
        <p:nvGrpSpPr>
          <p:cNvPr id="9" name="Gruppieren 8">
            <a:extLst>
              <a:ext uri="{FF2B5EF4-FFF2-40B4-BE49-F238E27FC236}">
                <a16:creationId xmlns:a16="http://schemas.microsoft.com/office/drawing/2014/main" id="{E17DE714-5AB0-4ADA-9442-2A0EFDF70719}"/>
              </a:ext>
            </a:extLst>
          </p:cNvPr>
          <p:cNvGrpSpPr/>
          <p:nvPr/>
        </p:nvGrpSpPr>
        <p:grpSpPr>
          <a:xfrm>
            <a:off x="3575136" y="1369634"/>
            <a:ext cx="685077" cy="3735346"/>
            <a:chOff x="3575136" y="1369634"/>
            <a:chExt cx="685077" cy="3735346"/>
          </a:xfrm>
        </p:grpSpPr>
        <p:sp>
          <p:nvSpPr>
            <p:cNvPr id="45" name="Textfeld 44">
              <a:extLst>
                <a:ext uri="{FF2B5EF4-FFF2-40B4-BE49-F238E27FC236}">
                  <a16:creationId xmlns:a16="http://schemas.microsoft.com/office/drawing/2014/main" id="{03C3F711-D81B-40B1-9D35-3987655940D8}"/>
                </a:ext>
              </a:extLst>
            </p:cNvPr>
            <p:cNvSpPr txBox="1"/>
            <p:nvPr/>
          </p:nvSpPr>
          <p:spPr>
            <a:xfrm>
              <a:off x="3575136" y="1369634"/>
              <a:ext cx="624114" cy="369332"/>
            </a:xfrm>
            <a:prstGeom prst="rect">
              <a:avLst/>
            </a:prstGeom>
            <a:noFill/>
          </p:spPr>
          <p:txBody>
            <a:bodyPr wrap="square" rtlCol="0">
              <a:spAutoFit/>
            </a:bodyPr>
            <a:lstStyle/>
            <a:p>
              <a:r>
                <a:rPr lang="en-GB"/>
                <a:t>120</a:t>
              </a:r>
              <a:endParaRPr lang="de-DE"/>
            </a:p>
          </p:txBody>
        </p:sp>
        <p:sp>
          <p:nvSpPr>
            <p:cNvPr id="46" name="Textfeld 45">
              <a:extLst>
                <a:ext uri="{FF2B5EF4-FFF2-40B4-BE49-F238E27FC236}">
                  <a16:creationId xmlns:a16="http://schemas.microsoft.com/office/drawing/2014/main" id="{F737B46F-1D93-4ABE-9873-29EC4541489D}"/>
                </a:ext>
              </a:extLst>
            </p:cNvPr>
            <p:cNvSpPr txBox="1"/>
            <p:nvPr/>
          </p:nvSpPr>
          <p:spPr>
            <a:xfrm>
              <a:off x="3636099" y="2033972"/>
              <a:ext cx="624114" cy="369332"/>
            </a:xfrm>
            <a:prstGeom prst="rect">
              <a:avLst/>
            </a:prstGeom>
            <a:noFill/>
          </p:spPr>
          <p:txBody>
            <a:bodyPr wrap="square" rtlCol="0">
              <a:spAutoFit/>
            </a:bodyPr>
            <a:lstStyle/>
            <a:p>
              <a:r>
                <a:rPr lang="en-GB"/>
                <a:t>40</a:t>
              </a:r>
              <a:endParaRPr lang="de-DE"/>
            </a:p>
          </p:txBody>
        </p:sp>
        <p:sp>
          <p:nvSpPr>
            <p:cNvPr id="47" name="Textfeld 46">
              <a:extLst>
                <a:ext uri="{FF2B5EF4-FFF2-40B4-BE49-F238E27FC236}">
                  <a16:creationId xmlns:a16="http://schemas.microsoft.com/office/drawing/2014/main" id="{302A9842-65D3-49D0-9AE8-4CB932EDAA98}"/>
                </a:ext>
              </a:extLst>
            </p:cNvPr>
            <p:cNvSpPr txBox="1"/>
            <p:nvPr/>
          </p:nvSpPr>
          <p:spPr>
            <a:xfrm>
              <a:off x="3636099" y="4184946"/>
              <a:ext cx="624114" cy="369332"/>
            </a:xfrm>
            <a:prstGeom prst="rect">
              <a:avLst/>
            </a:prstGeom>
            <a:noFill/>
          </p:spPr>
          <p:txBody>
            <a:bodyPr wrap="square" rtlCol="0">
              <a:spAutoFit/>
            </a:bodyPr>
            <a:lstStyle/>
            <a:p>
              <a:r>
                <a:rPr lang="en-GB"/>
                <a:t>10</a:t>
              </a:r>
              <a:endParaRPr lang="de-DE"/>
            </a:p>
          </p:txBody>
        </p:sp>
        <p:sp>
          <p:nvSpPr>
            <p:cNvPr id="48" name="Textfeld 47">
              <a:extLst>
                <a:ext uri="{FF2B5EF4-FFF2-40B4-BE49-F238E27FC236}">
                  <a16:creationId xmlns:a16="http://schemas.microsoft.com/office/drawing/2014/main" id="{97FB000A-6F20-48D8-85E2-02AF357D28E8}"/>
                </a:ext>
              </a:extLst>
            </p:cNvPr>
            <p:cNvSpPr txBox="1"/>
            <p:nvPr/>
          </p:nvSpPr>
          <p:spPr>
            <a:xfrm>
              <a:off x="3636099" y="4735648"/>
              <a:ext cx="624114" cy="369332"/>
            </a:xfrm>
            <a:prstGeom prst="rect">
              <a:avLst/>
            </a:prstGeom>
            <a:noFill/>
          </p:spPr>
          <p:txBody>
            <a:bodyPr wrap="square" rtlCol="0">
              <a:spAutoFit/>
            </a:bodyPr>
            <a:lstStyle/>
            <a:p>
              <a:r>
                <a:rPr lang="en-GB"/>
                <a:t>80</a:t>
              </a:r>
              <a:endParaRPr lang="de-DE"/>
            </a:p>
          </p:txBody>
        </p:sp>
      </p:grpSp>
      <p:grpSp>
        <p:nvGrpSpPr>
          <p:cNvPr id="3" name="Gruppieren 2">
            <a:extLst>
              <a:ext uri="{FF2B5EF4-FFF2-40B4-BE49-F238E27FC236}">
                <a16:creationId xmlns:a16="http://schemas.microsoft.com/office/drawing/2014/main" id="{E4367E84-D8D3-4EBE-8030-C202A7482100}"/>
              </a:ext>
            </a:extLst>
          </p:cNvPr>
          <p:cNvGrpSpPr/>
          <p:nvPr/>
        </p:nvGrpSpPr>
        <p:grpSpPr>
          <a:xfrm>
            <a:off x="5616121" y="766689"/>
            <a:ext cx="1125991" cy="4558207"/>
            <a:chOff x="5616121" y="766689"/>
            <a:chExt cx="1125991" cy="4558207"/>
          </a:xfrm>
        </p:grpSpPr>
        <p:sp>
          <p:nvSpPr>
            <p:cNvPr id="2" name="Textfeld 1">
              <a:extLst>
                <a:ext uri="{FF2B5EF4-FFF2-40B4-BE49-F238E27FC236}">
                  <a16:creationId xmlns:a16="http://schemas.microsoft.com/office/drawing/2014/main" id="{8C08DFBA-A9BB-4197-9A38-1C21BF346D79}"/>
                </a:ext>
              </a:extLst>
            </p:cNvPr>
            <p:cNvSpPr txBox="1"/>
            <p:nvPr/>
          </p:nvSpPr>
          <p:spPr>
            <a:xfrm>
              <a:off x="5643563" y="766689"/>
              <a:ext cx="1028700"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a:solidFill>
                    <a:schemeClr val="bg1"/>
                  </a:solidFill>
                </a:rPr>
                <a:t>rot</a:t>
              </a:r>
              <a:endParaRPr lang="de-DE">
                <a:solidFill>
                  <a:schemeClr val="bg1"/>
                </a:solidFill>
              </a:endParaRPr>
            </a:p>
          </p:txBody>
        </p:sp>
        <p:sp>
          <p:nvSpPr>
            <p:cNvPr id="50" name="Textfeld 49">
              <a:extLst>
                <a:ext uri="{FF2B5EF4-FFF2-40B4-BE49-F238E27FC236}">
                  <a16:creationId xmlns:a16="http://schemas.microsoft.com/office/drawing/2014/main" id="{1F00ED46-107E-452F-B5E8-080F4C90BED7}"/>
                </a:ext>
              </a:extLst>
            </p:cNvPr>
            <p:cNvSpPr txBox="1"/>
            <p:nvPr/>
          </p:nvSpPr>
          <p:spPr>
            <a:xfrm>
              <a:off x="5643563" y="1799798"/>
              <a:ext cx="1028700"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rPr>
                <a:t>gelb</a:t>
              </a:r>
              <a:endParaRPr lang="de-DE">
                <a:solidFill>
                  <a:schemeClr val="bg1"/>
                </a:solidFill>
              </a:endParaRPr>
            </a:p>
          </p:txBody>
        </p:sp>
        <p:sp>
          <p:nvSpPr>
            <p:cNvPr id="51" name="Textfeld 50">
              <a:extLst>
                <a:ext uri="{FF2B5EF4-FFF2-40B4-BE49-F238E27FC236}">
                  <a16:creationId xmlns:a16="http://schemas.microsoft.com/office/drawing/2014/main" id="{086D1C0C-EB60-4B5E-9251-514D4297F010}"/>
                </a:ext>
              </a:extLst>
            </p:cNvPr>
            <p:cNvSpPr txBox="1"/>
            <p:nvPr/>
          </p:nvSpPr>
          <p:spPr>
            <a:xfrm>
              <a:off x="5643563" y="2803512"/>
              <a:ext cx="1028699"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rPr>
                <a:t>grün</a:t>
              </a:r>
              <a:endParaRPr lang="de-DE">
                <a:solidFill>
                  <a:schemeClr val="bg1"/>
                </a:solidFill>
              </a:endParaRPr>
            </a:p>
          </p:txBody>
        </p:sp>
        <p:sp>
          <p:nvSpPr>
            <p:cNvPr id="53" name="Textfeld 52">
              <a:extLst>
                <a:ext uri="{FF2B5EF4-FFF2-40B4-BE49-F238E27FC236}">
                  <a16:creationId xmlns:a16="http://schemas.microsoft.com/office/drawing/2014/main" id="{D3591665-F8F6-4A3A-84B1-1F6335D17B9D}"/>
                </a:ext>
              </a:extLst>
            </p:cNvPr>
            <p:cNvSpPr txBox="1"/>
            <p:nvPr/>
          </p:nvSpPr>
          <p:spPr>
            <a:xfrm>
              <a:off x="5616121" y="4955564"/>
              <a:ext cx="1125991"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rPr>
                <a:t>Helligkeit</a:t>
              </a:r>
              <a:endParaRPr lang="de-DE">
                <a:solidFill>
                  <a:schemeClr val="bg1"/>
                </a:solidFill>
              </a:endParaRPr>
            </a:p>
          </p:txBody>
        </p:sp>
        <p:sp>
          <p:nvSpPr>
            <p:cNvPr id="52" name="Textfeld 51">
              <a:extLst>
                <a:ext uri="{FF2B5EF4-FFF2-40B4-BE49-F238E27FC236}">
                  <a16:creationId xmlns:a16="http://schemas.microsoft.com/office/drawing/2014/main" id="{7B96B653-13CE-4015-9033-CF450351E003}"/>
                </a:ext>
              </a:extLst>
            </p:cNvPr>
            <p:cNvSpPr txBox="1"/>
            <p:nvPr/>
          </p:nvSpPr>
          <p:spPr>
            <a:xfrm>
              <a:off x="5617030" y="3891616"/>
              <a:ext cx="1055232"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rPr>
                <a:t>blau</a:t>
              </a:r>
              <a:endParaRPr lang="de-DE">
                <a:solidFill>
                  <a:schemeClr val="bg1"/>
                </a:solidFill>
              </a:endParaRPr>
            </a:p>
          </p:txBody>
        </p:sp>
      </p:grpSp>
      <p:grpSp>
        <p:nvGrpSpPr>
          <p:cNvPr id="5" name="Gruppieren 4">
            <a:extLst>
              <a:ext uri="{FF2B5EF4-FFF2-40B4-BE49-F238E27FC236}">
                <a16:creationId xmlns:a16="http://schemas.microsoft.com/office/drawing/2014/main" id="{7A107B77-7849-4196-9DDA-2771792D6134}"/>
              </a:ext>
            </a:extLst>
          </p:cNvPr>
          <p:cNvGrpSpPr/>
          <p:nvPr/>
        </p:nvGrpSpPr>
        <p:grpSpPr>
          <a:xfrm>
            <a:off x="5313775" y="1014403"/>
            <a:ext cx="672730" cy="4558630"/>
            <a:chOff x="5313775" y="1014403"/>
            <a:chExt cx="672730" cy="4558630"/>
          </a:xfrm>
        </p:grpSpPr>
        <p:sp>
          <p:nvSpPr>
            <p:cNvPr id="55" name="Textfeld 54">
              <a:extLst>
                <a:ext uri="{FF2B5EF4-FFF2-40B4-BE49-F238E27FC236}">
                  <a16:creationId xmlns:a16="http://schemas.microsoft.com/office/drawing/2014/main" id="{2A01AB55-63D2-4C96-928D-17B789307647}"/>
                </a:ext>
              </a:extLst>
            </p:cNvPr>
            <p:cNvSpPr txBox="1"/>
            <p:nvPr/>
          </p:nvSpPr>
          <p:spPr>
            <a:xfrm>
              <a:off x="5313775" y="1014403"/>
              <a:ext cx="624114" cy="369332"/>
            </a:xfrm>
            <a:prstGeom prst="rect">
              <a:avLst/>
            </a:prstGeom>
            <a:noFill/>
          </p:spPr>
          <p:txBody>
            <a:bodyPr wrap="square" rtlCol="0">
              <a:spAutoFit/>
            </a:bodyPr>
            <a:lstStyle/>
            <a:p>
              <a:r>
                <a:rPr lang="en-GB"/>
                <a:t>,05</a:t>
              </a:r>
              <a:endParaRPr lang="de-DE"/>
            </a:p>
          </p:txBody>
        </p:sp>
        <p:sp>
          <p:nvSpPr>
            <p:cNvPr id="56" name="Textfeld 55">
              <a:extLst>
                <a:ext uri="{FF2B5EF4-FFF2-40B4-BE49-F238E27FC236}">
                  <a16:creationId xmlns:a16="http://schemas.microsoft.com/office/drawing/2014/main" id="{D63ECBCA-C4E8-42A9-BBC6-B943413CCCD2}"/>
                </a:ext>
              </a:extLst>
            </p:cNvPr>
            <p:cNvSpPr txBox="1"/>
            <p:nvPr/>
          </p:nvSpPr>
          <p:spPr>
            <a:xfrm>
              <a:off x="5349741" y="2061626"/>
              <a:ext cx="624114" cy="369332"/>
            </a:xfrm>
            <a:prstGeom prst="rect">
              <a:avLst/>
            </a:prstGeom>
            <a:noFill/>
          </p:spPr>
          <p:txBody>
            <a:bodyPr wrap="square" rtlCol="0">
              <a:spAutoFit/>
            </a:bodyPr>
            <a:lstStyle/>
            <a:p>
              <a:r>
                <a:rPr lang="en-GB"/>
                <a:t>0,1</a:t>
              </a:r>
              <a:endParaRPr lang="de-DE"/>
            </a:p>
          </p:txBody>
        </p:sp>
        <p:sp>
          <p:nvSpPr>
            <p:cNvPr id="57" name="Textfeld 56">
              <a:extLst>
                <a:ext uri="{FF2B5EF4-FFF2-40B4-BE49-F238E27FC236}">
                  <a16:creationId xmlns:a16="http://schemas.microsoft.com/office/drawing/2014/main" id="{683E07C9-065F-48BA-BAD0-208199491C09}"/>
                </a:ext>
              </a:extLst>
            </p:cNvPr>
            <p:cNvSpPr txBox="1"/>
            <p:nvPr/>
          </p:nvSpPr>
          <p:spPr>
            <a:xfrm>
              <a:off x="5341243" y="3086271"/>
              <a:ext cx="624114" cy="369332"/>
            </a:xfrm>
            <a:prstGeom prst="rect">
              <a:avLst/>
            </a:prstGeom>
            <a:noFill/>
          </p:spPr>
          <p:txBody>
            <a:bodyPr wrap="square" rtlCol="0">
              <a:spAutoFit/>
            </a:bodyPr>
            <a:lstStyle/>
            <a:p>
              <a:r>
                <a:rPr lang="en-GB"/>
                <a:t>0,4</a:t>
              </a:r>
              <a:endParaRPr lang="de-DE"/>
            </a:p>
          </p:txBody>
        </p:sp>
        <p:sp>
          <p:nvSpPr>
            <p:cNvPr id="64" name="Textfeld 63">
              <a:extLst>
                <a:ext uri="{FF2B5EF4-FFF2-40B4-BE49-F238E27FC236}">
                  <a16:creationId xmlns:a16="http://schemas.microsoft.com/office/drawing/2014/main" id="{47B375F1-D632-46BE-8C7E-3E4083638BD7}"/>
                </a:ext>
              </a:extLst>
            </p:cNvPr>
            <p:cNvSpPr txBox="1"/>
            <p:nvPr/>
          </p:nvSpPr>
          <p:spPr>
            <a:xfrm>
              <a:off x="5362391" y="4159546"/>
              <a:ext cx="624114" cy="369332"/>
            </a:xfrm>
            <a:prstGeom prst="rect">
              <a:avLst/>
            </a:prstGeom>
            <a:noFill/>
          </p:spPr>
          <p:txBody>
            <a:bodyPr wrap="square" rtlCol="0">
              <a:spAutoFit/>
            </a:bodyPr>
            <a:lstStyle/>
            <a:p>
              <a:r>
                <a:rPr lang="en-GB"/>
                <a:t>0,5</a:t>
              </a:r>
              <a:endParaRPr lang="de-DE"/>
            </a:p>
          </p:txBody>
        </p:sp>
        <p:sp>
          <p:nvSpPr>
            <p:cNvPr id="65" name="Textfeld 64">
              <a:extLst>
                <a:ext uri="{FF2B5EF4-FFF2-40B4-BE49-F238E27FC236}">
                  <a16:creationId xmlns:a16="http://schemas.microsoft.com/office/drawing/2014/main" id="{81153009-18AC-47AB-8FEF-ECFE249C72D5}"/>
                </a:ext>
              </a:extLst>
            </p:cNvPr>
            <p:cNvSpPr txBox="1"/>
            <p:nvPr/>
          </p:nvSpPr>
          <p:spPr>
            <a:xfrm>
              <a:off x="5362391" y="5203701"/>
              <a:ext cx="624114" cy="369332"/>
            </a:xfrm>
            <a:prstGeom prst="rect">
              <a:avLst/>
            </a:prstGeom>
            <a:noFill/>
          </p:spPr>
          <p:txBody>
            <a:bodyPr wrap="square" rtlCol="0">
              <a:spAutoFit/>
            </a:bodyPr>
            <a:lstStyle/>
            <a:p>
              <a:r>
                <a:rPr lang="en-GB"/>
                <a:t>0,9</a:t>
              </a:r>
              <a:endParaRPr lang="de-DE"/>
            </a:p>
          </p:txBody>
        </p:sp>
      </p:grpSp>
      <p:sp>
        <p:nvSpPr>
          <p:cNvPr id="54" name="Rechteck 53">
            <a:extLst>
              <a:ext uri="{FF2B5EF4-FFF2-40B4-BE49-F238E27FC236}">
                <a16:creationId xmlns:a16="http://schemas.microsoft.com/office/drawing/2014/main" id="{64B5150B-714E-4AE8-B219-F0F9820B7C71}"/>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hteck 57">
            <a:extLst>
              <a:ext uri="{FF2B5EF4-FFF2-40B4-BE49-F238E27FC236}">
                <a16:creationId xmlns:a16="http://schemas.microsoft.com/office/drawing/2014/main" id="{055B2870-7612-4814-BB49-B31A07EBB14D}"/>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E0B8DEB8-87E5-4887-BFCA-3E0B8BE28F69}"/>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hteck 59">
            <a:extLst>
              <a:ext uri="{FF2B5EF4-FFF2-40B4-BE49-F238E27FC236}">
                <a16:creationId xmlns:a16="http://schemas.microsoft.com/office/drawing/2014/main" id="{912B5F6E-B19B-4022-8E94-7BB324FCCA53}"/>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F0892F30-101C-4B57-A7DA-6646BA8A2A7E}"/>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Textfeld 61">
            <a:extLst>
              <a:ext uri="{FF2B5EF4-FFF2-40B4-BE49-F238E27FC236}">
                <a16:creationId xmlns:a16="http://schemas.microsoft.com/office/drawing/2014/main" id="{7CC8E333-B817-4951-B89C-9F96B72E2AFF}"/>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63" name="Textfeld 62">
            <a:extLst>
              <a:ext uri="{FF2B5EF4-FFF2-40B4-BE49-F238E27FC236}">
                <a16:creationId xmlns:a16="http://schemas.microsoft.com/office/drawing/2014/main" id="{75341DD5-CF35-4795-BC52-3C47BB170ED6}"/>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66" name="Textfeld 65">
            <a:extLst>
              <a:ext uri="{FF2B5EF4-FFF2-40B4-BE49-F238E27FC236}">
                <a16:creationId xmlns:a16="http://schemas.microsoft.com/office/drawing/2014/main" id="{CD1A9332-AB33-4475-9868-FBB48E5CAB32}"/>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67" name="Textfeld 66">
            <a:extLst>
              <a:ext uri="{FF2B5EF4-FFF2-40B4-BE49-F238E27FC236}">
                <a16:creationId xmlns:a16="http://schemas.microsoft.com/office/drawing/2014/main" id="{5621851A-D9FA-461E-A8B2-EB80739B5789}"/>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68" name="Textfeld 67">
            <a:extLst>
              <a:ext uri="{FF2B5EF4-FFF2-40B4-BE49-F238E27FC236}">
                <a16:creationId xmlns:a16="http://schemas.microsoft.com/office/drawing/2014/main" id="{4E2CA118-FE39-43A7-9A85-9604DF29C5DF}"/>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69" name="Textfeld 68">
            <a:extLst>
              <a:ext uri="{FF2B5EF4-FFF2-40B4-BE49-F238E27FC236}">
                <a16:creationId xmlns:a16="http://schemas.microsoft.com/office/drawing/2014/main" id="{1FBC53AA-7F67-4E08-BFE7-99F919024E9B}"/>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70" name="Textfeld 69">
            <a:extLst>
              <a:ext uri="{FF2B5EF4-FFF2-40B4-BE49-F238E27FC236}">
                <a16:creationId xmlns:a16="http://schemas.microsoft.com/office/drawing/2014/main" id="{0A98AAFD-4CB1-4E1F-A4DE-EE1C5B5273E2}"/>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71" name="Rechteck 70">
            <a:extLst>
              <a:ext uri="{FF2B5EF4-FFF2-40B4-BE49-F238E27FC236}">
                <a16:creationId xmlns:a16="http://schemas.microsoft.com/office/drawing/2014/main" id="{8EE8F51E-9624-4DCC-9399-0A5A0786A396}"/>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71">
            <a:extLst>
              <a:ext uri="{FF2B5EF4-FFF2-40B4-BE49-F238E27FC236}">
                <a16:creationId xmlns:a16="http://schemas.microsoft.com/office/drawing/2014/main" id="{F2D0223D-ECA8-4735-B923-A1A4F764189E}"/>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1515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a:extLst>
              <a:ext uri="{FF2B5EF4-FFF2-40B4-BE49-F238E27FC236}">
                <a16:creationId xmlns:a16="http://schemas.microsoft.com/office/drawing/2014/main" id="{D8B7D5BD-DEB6-46D0-A22C-C955D6EB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047" y="887828"/>
            <a:ext cx="5753726" cy="4782373"/>
          </a:xfrm>
          <a:prstGeom prst="rect">
            <a:avLst/>
          </a:prstGeom>
        </p:spPr>
      </p:pic>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Struktur </a:t>
            </a:r>
          </a:p>
        </p:txBody>
      </p:sp>
      <p:pic>
        <p:nvPicPr>
          <p:cNvPr id="4" name="Grafik 3">
            <a:extLst>
              <a:ext uri="{FF2B5EF4-FFF2-40B4-BE49-F238E27FC236}">
                <a16:creationId xmlns:a16="http://schemas.microsoft.com/office/drawing/2014/main" id="{4435BC8D-A7C2-4582-9CC2-B8F1051404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70" y="2220114"/>
            <a:ext cx="2384174" cy="1511916"/>
          </a:xfrm>
          <a:prstGeom prst="rect">
            <a:avLst/>
          </a:prstGeom>
        </p:spPr>
      </p:pic>
      <p:pic>
        <p:nvPicPr>
          <p:cNvPr id="13" name="Grafik 12">
            <a:extLst>
              <a:ext uri="{FF2B5EF4-FFF2-40B4-BE49-F238E27FC236}">
                <a16:creationId xmlns:a16="http://schemas.microsoft.com/office/drawing/2014/main" id="{2B0C2170-AA39-4E35-BA5D-2ABE8EAF47F2}"/>
              </a:ext>
            </a:extLst>
          </p:cNvPr>
          <p:cNvPicPr>
            <a:picLocks noChangeAspect="1"/>
          </p:cNvPicPr>
          <p:nvPr/>
        </p:nvPicPr>
        <p:blipFill rotWithShape="1">
          <a:blip r:embed="rId5">
            <a:extLst>
              <a:ext uri="{28A0092B-C50C-407E-A947-70E740481C1C}">
                <a14:useLocalDpi xmlns:a14="http://schemas.microsoft.com/office/drawing/2010/main" val="0"/>
              </a:ext>
            </a:extLst>
          </a:blip>
          <a:srcRect r="37129"/>
          <a:stretch/>
        </p:blipFill>
        <p:spPr>
          <a:xfrm>
            <a:off x="3524649" y="889830"/>
            <a:ext cx="3615925" cy="4780371"/>
          </a:xfrm>
          <a:prstGeom prst="rect">
            <a:avLst/>
          </a:prstGeom>
        </p:spPr>
      </p:pic>
      <p:grpSp>
        <p:nvGrpSpPr>
          <p:cNvPr id="11" name="Gruppieren 10">
            <a:extLst>
              <a:ext uri="{FF2B5EF4-FFF2-40B4-BE49-F238E27FC236}">
                <a16:creationId xmlns:a16="http://schemas.microsoft.com/office/drawing/2014/main" id="{0AC1DCA8-6FEC-4B49-994A-18E10825B93A}"/>
              </a:ext>
            </a:extLst>
          </p:cNvPr>
          <p:cNvGrpSpPr/>
          <p:nvPr/>
        </p:nvGrpSpPr>
        <p:grpSpPr>
          <a:xfrm>
            <a:off x="2663374" y="1360925"/>
            <a:ext cx="870857" cy="3780212"/>
            <a:chOff x="2663374" y="1360925"/>
            <a:chExt cx="870857" cy="3780212"/>
          </a:xfrm>
        </p:grpSpPr>
        <p:grpSp>
          <p:nvGrpSpPr>
            <p:cNvPr id="7" name="Gruppieren 6">
              <a:extLst>
                <a:ext uri="{FF2B5EF4-FFF2-40B4-BE49-F238E27FC236}">
                  <a16:creationId xmlns:a16="http://schemas.microsoft.com/office/drawing/2014/main" id="{0A3C9710-4B7B-49F0-8E87-B0300C454181}"/>
                </a:ext>
              </a:extLst>
            </p:cNvPr>
            <p:cNvGrpSpPr/>
            <p:nvPr/>
          </p:nvGrpSpPr>
          <p:grpSpPr>
            <a:xfrm>
              <a:off x="2663374" y="1422400"/>
              <a:ext cx="246743" cy="3653814"/>
              <a:chOff x="3033486" y="1422400"/>
              <a:chExt cx="246743" cy="3653814"/>
            </a:xfrm>
          </p:grpSpPr>
          <p:sp>
            <p:nvSpPr>
              <p:cNvPr id="6" name="Rechteck 5">
                <a:extLst>
                  <a:ext uri="{FF2B5EF4-FFF2-40B4-BE49-F238E27FC236}">
                    <a16:creationId xmlns:a16="http://schemas.microsoft.com/office/drawing/2014/main" id="{BA26D0BD-52AF-4FEE-8F67-7794C060D4BB}"/>
                  </a:ext>
                </a:extLst>
              </p:cNvPr>
              <p:cNvSpPr/>
              <p:nvPr/>
            </p:nvSpPr>
            <p:spPr>
              <a:xfrm>
                <a:off x="3033486" y="1422400"/>
                <a:ext cx="246743" cy="239486"/>
              </a:xfrm>
              <a:prstGeom prst="rect">
                <a:avLst/>
              </a:prstGeom>
              <a:solidFill>
                <a:srgbClr val="76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8A4AB18F-529A-4555-999C-60271E4A09F1}"/>
                  </a:ext>
                </a:extLst>
              </p:cNvPr>
              <p:cNvSpPr/>
              <p:nvPr/>
            </p:nvSpPr>
            <p:spPr>
              <a:xfrm>
                <a:off x="3033486" y="2100371"/>
                <a:ext cx="246743" cy="239486"/>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3610932B-9811-488F-AABE-123989303F0D}"/>
                  </a:ext>
                </a:extLst>
              </p:cNvPr>
              <p:cNvSpPr/>
              <p:nvPr/>
            </p:nvSpPr>
            <p:spPr>
              <a:xfrm>
                <a:off x="3033486" y="2777987"/>
                <a:ext cx="246743" cy="239486"/>
              </a:xfrm>
              <a:prstGeom prst="rect">
                <a:avLst/>
              </a:prstGeom>
              <a:solidFill>
                <a:srgbClr val="234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506DD742-879B-46AC-B618-4FBA0D7E43C1}"/>
                  </a:ext>
                </a:extLst>
              </p:cNvPr>
              <p:cNvSpPr/>
              <p:nvPr/>
            </p:nvSpPr>
            <p:spPr>
              <a:xfrm>
                <a:off x="3033486" y="3455603"/>
                <a:ext cx="246743" cy="239486"/>
              </a:xfrm>
              <a:prstGeom prst="rect">
                <a:avLst/>
              </a:prstGeom>
              <a:solidFill>
                <a:srgbClr val="FFFF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79459B63-383C-4955-BC56-26E3BCBE2CFA}"/>
                  </a:ext>
                </a:extLst>
              </p:cNvPr>
              <p:cNvSpPr/>
              <p:nvPr/>
            </p:nvSpPr>
            <p:spPr>
              <a:xfrm>
                <a:off x="3033486" y="4065203"/>
                <a:ext cx="246743" cy="239486"/>
              </a:xfrm>
              <a:prstGeom prst="rect">
                <a:avLst/>
              </a:prstGeom>
              <a:solidFill>
                <a:srgbClr val="C3C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91065B9B-3A72-4079-A381-55E2E2278236}"/>
                  </a:ext>
                </a:extLst>
              </p:cNvPr>
              <p:cNvSpPr/>
              <p:nvPr/>
            </p:nvSpPr>
            <p:spPr>
              <a:xfrm>
                <a:off x="3033486" y="4836728"/>
                <a:ext cx="246743" cy="239486"/>
              </a:xfrm>
              <a:prstGeom prst="rect">
                <a:avLst/>
              </a:prstGeom>
              <a:solidFill>
                <a:srgbClr val="468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 name="Textfeld 7">
              <a:extLst>
                <a:ext uri="{FF2B5EF4-FFF2-40B4-BE49-F238E27FC236}">
                  <a16:creationId xmlns:a16="http://schemas.microsoft.com/office/drawing/2014/main" id="{868B46A7-7600-4BD3-8EE2-3C9E96371C8E}"/>
                </a:ext>
              </a:extLst>
            </p:cNvPr>
            <p:cNvSpPr txBox="1"/>
            <p:nvPr/>
          </p:nvSpPr>
          <p:spPr>
            <a:xfrm>
              <a:off x="2890933" y="1360925"/>
              <a:ext cx="624114" cy="369332"/>
            </a:xfrm>
            <a:prstGeom prst="rect">
              <a:avLst/>
            </a:prstGeom>
            <a:noFill/>
          </p:spPr>
          <p:txBody>
            <a:bodyPr wrap="square" rtlCol="0">
              <a:spAutoFit/>
            </a:bodyPr>
            <a:lstStyle/>
            <a:p>
              <a:r>
                <a:rPr lang="en-GB"/>
                <a:t>120</a:t>
              </a:r>
              <a:endParaRPr lang="de-DE"/>
            </a:p>
          </p:txBody>
        </p:sp>
        <p:sp>
          <p:nvSpPr>
            <p:cNvPr id="39" name="Textfeld 38">
              <a:extLst>
                <a:ext uri="{FF2B5EF4-FFF2-40B4-BE49-F238E27FC236}">
                  <a16:creationId xmlns:a16="http://schemas.microsoft.com/office/drawing/2014/main" id="{BB678C31-94A1-425B-A966-31C5D980FA55}"/>
                </a:ext>
              </a:extLst>
            </p:cNvPr>
            <p:cNvSpPr txBox="1"/>
            <p:nvPr/>
          </p:nvSpPr>
          <p:spPr>
            <a:xfrm>
              <a:off x="2890933" y="2033972"/>
              <a:ext cx="624114" cy="369332"/>
            </a:xfrm>
            <a:prstGeom prst="rect">
              <a:avLst/>
            </a:prstGeom>
            <a:noFill/>
          </p:spPr>
          <p:txBody>
            <a:bodyPr wrap="square" rtlCol="0">
              <a:spAutoFit/>
            </a:bodyPr>
            <a:lstStyle/>
            <a:p>
              <a:r>
                <a:rPr lang="en-GB"/>
                <a:t>40</a:t>
              </a:r>
              <a:endParaRPr lang="de-DE"/>
            </a:p>
          </p:txBody>
        </p:sp>
        <p:sp>
          <p:nvSpPr>
            <p:cNvPr id="40" name="Textfeld 39">
              <a:extLst>
                <a:ext uri="{FF2B5EF4-FFF2-40B4-BE49-F238E27FC236}">
                  <a16:creationId xmlns:a16="http://schemas.microsoft.com/office/drawing/2014/main" id="{16911907-03C3-40E4-9E06-D0B4051826B6}"/>
                </a:ext>
              </a:extLst>
            </p:cNvPr>
            <p:cNvSpPr txBox="1"/>
            <p:nvPr/>
          </p:nvSpPr>
          <p:spPr>
            <a:xfrm>
              <a:off x="2890933" y="2716157"/>
              <a:ext cx="624114" cy="369332"/>
            </a:xfrm>
            <a:prstGeom prst="rect">
              <a:avLst/>
            </a:prstGeom>
            <a:noFill/>
          </p:spPr>
          <p:txBody>
            <a:bodyPr wrap="square" rtlCol="0">
              <a:spAutoFit/>
            </a:bodyPr>
            <a:lstStyle/>
            <a:p>
              <a:r>
                <a:rPr lang="en-GB"/>
                <a:t>90</a:t>
              </a:r>
              <a:endParaRPr lang="de-DE"/>
            </a:p>
          </p:txBody>
        </p:sp>
        <p:sp>
          <p:nvSpPr>
            <p:cNvPr id="41" name="Textfeld 40">
              <a:extLst>
                <a:ext uri="{FF2B5EF4-FFF2-40B4-BE49-F238E27FC236}">
                  <a16:creationId xmlns:a16="http://schemas.microsoft.com/office/drawing/2014/main" id="{DBF1EF43-0EAB-49AE-BFD4-C9BB5B355541}"/>
                </a:ext>
              </a:extLst>
            </p:cNvPr>
            <p:cNvSpPr txBox="1"/>
            <p:nvPr/>
          </p:nvSpPr>
          <p:spPr>
            <a:xfrm>
              <a:off x="2910117" y="3390549"/>
              <a:ext cx="624114" cy="369332"/>
            </a:xfrm>
            <a:prstGeom prst="rect">
              <a:avLst/>
            </a:prstGeom>
            <a:noFill/>
          </p:spPr>
          <p:txBody>
            <a:bodyPr wrap="square" rtlCol="0">
              <a:spAutoFit/>
            </a:bodyPr>
            <a:lstStyle/>
            <a:p>
              <a:r>
                <a:rPr lang="en-GB"/>
                <a:t>1</a:t>
              </a:r>
              <a:endParaRPr lang="de-DE"/>
            </a:p>
          </p:txBody>
        </p:sp>
        <p:sp>
          <p:nvSpPr>
            <p:cNvPr id="42" name="Textfeld 41">
              <a:extLst>
                <a:ext uri="{FF2B5EF4-FFF2-40B4-BE49-F238E27FC236}">
                  <a16:creationId xmlns:a16="http://schemas.microsoft.com/office/drawing/2014/main" id="{50946846-104C-4FED-B9D6-8B6D6146915B}"/>
                </a:ext>
              </a:extLst>
            </p:cNvPr>
            <p:cNvSpPr txBox="1"/>
            <p:nvPr/>
          </p:nvSpPr>
          <p:spPr>
            <a:xfrm>
              <a:off x="2910117" y="4000280"/>
              <a:ext cx="624114" cy="369332"/>
            </a:xfrm>
            <a:prstGeom prst="rect">
              <a:avLst/>
            </a:prstGeom>
            <a:noFill/>
          </p:spPr>
          <p:txBody>
            <a:bodyPr wrap="square" rtlCol="0">
              <a:spAutoFit/>
            </a:bodyPr>
            <a:lstStyle/>
            <a:p>
              <a:r>
                <a:rPr lang="en-GB"/>
                <a:t>10</a:t>
              </a:r>
              <a:endParaRPr lang="de-DE"/>
            </a:p>
          </p:txBody>
        </p:sp>
        <p:sp>
          <p:nvSpPr>
            <p:cNvPr id="44" name="Textfeld 43">
              <a:extLst>
                <a:ext uri="{FF2B5EF4-FFF2-40B4-BE49-F238E27FC236}">
                  <a16:creationId xmlns:a16="http://schemas.microsoft.com/office/drawing/2014/main" id="{7CA88FB7-2C52-488C-BB66-182E0FB5BBBA}"/>
                </a:ext>
              </a:extLst>
            </p:cNvPr>
            <p:cNvSpPr txBox="1"/>
            <p:nvPr/>
          </p:nvSpPr>
          <p:spPr>
            <a:xfrm>
              <a:off x="2890933" y="4771805"/>
              <a:ext cx="624114" cy="369332"/>
            </a:xfrm>
            <a:prstGeom prst="rect">
              <a:avLst/>
            </a:prstGeom>
            <a:noFill/>
          </p:spPr>
          <p:txBody>
            <a:bodyPr wrap="square" rtlCol="0">
              <a:spAutoFit/>
            </a:bodyPr>
            <a:lstStyle/>
            <a:p>
              <a:r>
                <a:rPr lang="en-GB"/>
                <a:t>80</a:t>
              </a:r>
              <a:endParaRPr lang="de-DE"/>
            </a:p>
          </p:txBody>
        </p:sp>
      </p:grpSp>
      <p:grpSp>
        <p:nvGrpSpPr>
          <p:cNvPr id="9" name="Gruppieren 8">
            <a:extLst>
              <a:ext uri="{FF2B5EF4-FFF2-40B4-BE49-F238E27FC236}">
                <a16:creationId xmlns:a16="http://schemas.microsoft.com/office/drawing/2014/main" id="{E17DE714-5AB0-4ADA-9442-2A0EFDF70719}"/>
              </a:ext>
            </a:extLst>
          </p:cNvPr>
          <p:cNvGrpSpPr/>
          <p:nvPr/>
        </p:nvGrpSpPr>
        <p:grpSpPr>
          <a:xfrm>
            <a:off x="3575136" y="1369634"/>
            <a:ext cx="685077" cy="3735346"/>
            <a:chOff x="3575136" y="1369634"/>
            <a:chExt cx="685077" cy="3735346"/>
          </a:xfrm>
        </p:grpSpPr>
        <p:sp>
          <p:nvSpPr>
            <p:cNvPr id="45" name="Textfeld 44">
              <a:extLst>
                <a:ext uri="{FF2B5EF4-FFF2-40B4-BE49-F238E27FC236}">
                  <a16:creationId xmlns:a16="http://schemas.microsoft.com/office/drawing/2014/main" id="{03C3F711-D81B-40B1-9D35-3987655940D8}"/>
                </a:ext>
              </a:extLst>
            </p:cNvPr>
            <p:cNvSpPr txBox="1"/>
            <p:nvPr/>
          </p:nvSpPr>
          <p:spPr>
            <a:xfrm>
              <a:off x="3575136" y="1369634"/>
              <a:ext cx="624114" cy="369332"/>
            </a:xfrm>
            <a:prstGeom prst="rect">
              <a:avLst/>
            </a:prstGeom>
            <a:noFill/>
          </p:spPr>
          <p:txBody>
            <a:bodyPr wrap="square" rtlCol="0">
              <a:spAutoFit/>
            </a:bodyPr>
            <a:lstStyle/>
            <a:p>
              <a:r>
                <a:rPr lang="en-GB"/>
                <a:t>120</a:t>
              </a:r>
              <a:endParaRPr lang="de-DE"/>
            </a:p>
          </p:txBody>
        </p:sp>
        <p:sp>
          <p:nvSpPr>
            <p:cNvPr id="46" name="Textfeld 45">
              <a:extLst>
                <a:ext uri="{FF2B5EF4-FFF2-40B4-BE49-F238E27FC236}">
                  <a16:creationId xmlns:a16="http://schemas.microsoft.com/office/drawing/2014/main" id="{F737B46F-1D93-4ABE-9873-29EC4541489D}"/>
                </a:ext>
              </a:extLst>
            </p:cNvPr>
            <p:cNvSpPr txBox="1"/>
            <p:nvPr/>
          </p:nvSpPr>
          <p:spPr>
            <a:xfrm>
              <a:off x="3636099" y="2033972"/>
              <a:ext cx="624114" cy="369332"/>
            </a:xfrm>
            <a:prstGeom prst="rect">
              <a:avLst/>
            </a:prstGeom>
            <a:noFill/>
          </p:spPr>
          <p:txBody>
            <a:bodyPr wrap="square" rtlCol="0">
              <a:spAutoFit/>
            </a:bodyPr>
            <a:lstStyle/>
            <a:p>
              <a:r>
                <a:rPr lang="en-GB"/>
                <a:t>40</a:t>
              </a:r>
              <a:endParaRPr lang="de-DE"/>
            </a:p>
          </p:txBody>
        </p:sp>
        <p:sp>
          <p:nvSpPr>
            <p:cNvPr id="47" name="Textfeld 46">
              <a:extLst>
                <a:ext uri="{FF2B5EF4-FFF2-40B4-BE49-F238E27FC236}">
                  <a16:creationId xmlns:a16="http://schemas.microsoft.com/office/drawing/2014/main" id="{302A9842-65D3-49D0-9AE8-4CB932EDAA98}"/>
                </a:ext>
              </a:extLst>
            </p:cNvPr>
            <p:cNvSpPr txBox="1"/>
            <p:nvPr/>
          </p:nvSpPr>
          <p:spPr>
            <a:xfrm>
              <a:off x="3636099" y="4184946"/>
              <a:ext cx="624114" cy="369332"/>
            </a:xfrm>
            <a:prstGeom prst="rect">
              <a:avLst/>
            </a:prstGeom>
            <a:noFill/>
          </p:spPr>
          <p:txBody>
            <a:bodyPr wrap="square" rtlCol="0">
              <a:spAutoFit/>
            </a:bodyPr>
            <a:lstStyle/>
            <a:p>
              <a:r>
                <a:rPr lang="en-GB"/>
                <a:t>10</a:t>
              </a:r>
              <a:endParaRPr lang="de-DE"/>
            </a:p>
          </p:txBody>
        </p:sp>
        <p:sp>
          <p:nvSpPr>
            <p:cNvPr id="48" name="Textfeld 47">
              <a:extLst>
                <a:ext uri="{FF2B5EF4-FFF2-40B4-BE49-F238E27FC236}">
                  <a16:creationId xmlns:a16="http://schemas.microsoft.com/office/drawing/2014/main" id="{97FB000A-6F20-48D8-85E2-02AF357D28E8}"/>
                </a:ext>
              </a:extLst>
            </p:cNvPr>
            <p:cNvSpPr txBox="1"/>
            <p:nvPr/>
          </p:nvSpPr>
          <p:spPr>
            <a:xfrm>
              <a:off x="3636099" y="4735648"/>
              <a:ext cx="624114" cy="369332"/>
            </a:xfrm>
            <a:prstGeom prst="rect">
              <a:avLst/>
            </a:prstGeom>
            <a:noFill/>
          </p:spPr>
          <p:txBody>
            <a:bodyPr wrap="square" rtlCol="0">
              <a:spAutoFit/>
            </a:bodyPr>
            <a:lstStyle/>
            <a:p>
              <a:r>
                <a:rPr lang="en-GB"/>
                <a:t>80</a:t>
              </a:r>
              <a:endParaRPr lang="de-DE"/>
            </a:p>
          </p:txBody>
        </p:sp>
      </p:grpSp>
      <p:sp>
        <p:nvSpPr>
          <p:cNvPr id="55" name="Textfeld 54">
            <a:extLst>
              <a:ext uri="{FF2B5EF4-FFF2-40B4-BE49-F238E27FC236}">
                <a16:creationId xmlns:a16="http://schemas.microsoft.com/office/drawing/2014/main" id="{2A01AB55-63D2-4C96-928D-17B789307647}"/>
              </a:ext>
            </a:extLst>
          </p:cNvPr>
          <p:cNvSpPr txBox="1"/>
          <p:nvPr/>
        </p:nvSpPr>
        <p:spPr>
          <a:xfrm>
            <a:off x="5313775" y="1014403"/>
            <a:ext cx="624114" cy="369332"/>
          </a:xfrm>
          <a:prstGeom prst="rect">
            <a:avLst/>
          </a:prstGeom>
          <a:noFill/>
        </p:spPr>
        <p:txBody>
          <a:bodyPr wrap="square" rtlCol="0">
            <a:spAutoFit/>
          </a:bodyPr>
          <a:lstStyle/>
          <a:p>
            <a:r>
              <a:rPr lang="en-GB"/>
              <a:t>,05</a:t>
            </a:r>
            <a:endParaRPr lang="de-DE"/>
          </a:p>
        </p:txBody>
      </p:sp>
      <p:sp>
        <p:nvSpPr>
          <p:cNvPr id="56" name="Textfeld 55">
            <a:extLst>
              <a:ext uri="{FF2B5EF4-FFF2-40B4-BE49-F238E27FC236}">
                <a16:creationId xmlns:a16="http://schemas.microsoft.com/office/drawing/2014/main" id="{D63ECBCA-C4E8-42A9-BBC6-B943413CCCD2}"/>
              </a:ext>
            </a:extLst>
          </p:cNvPr>
          <p:cNvSpPr txBox="1"/>
          <p:nvPr/>
        </p:nvSpPr>
        <p:spPr>
          <a:xfrm>
            <a:off x="5349741" y="2061626"/>
            <a:ext cx="624114" cy="369332"/>
          </a:xfrm>
          <a:prstGeom prst="rect">
            <a:avLst/>
          </a:prstGeom>
          <a:noFill/>
        </p:spPr>
        <p:txBody>
          <a:bodyPr wrap="square" rtlCol="0">
            <a:spAutoFit/>
          </a:bodyPr>
          <a:lstStyle/>
          <a:p>
            <a:r>
              <a:rPr lang="en-GB"/>
              <a:t>0,1</a:t>
            </a:r>
            <a:endParaRPr lang="de-DE"/>
          </a:p>
        </p:txBody>
      </p:sp>
      <p:sp>
        <p:nvSpPr>
          <p:cNvPr id="57" name="Textfeld 56">
            <a:extLst>
              <a:ext uri="{FF2B5EF4-FFF2-40B4-BE49-F238E27FC236}">
                <a16:creationId xmlns:a16="http://schemas.microsoft.com/office/drawing/2014/main" id="{683E07C9-065F-48BA-BAD0-208199491C09}"/>
              </a:ext>
            </a:extLst>
          </p:cNvPr>
          <p:cNvSpPr txBox="1"/>
          <p:nvPr/>
        </p:nvSpPr>
        <p:spPr>
          <a:xfrm>
            <a:off x="5341243" y="3086271"/>
            <a:ext cx="624114" cy="369332"/>
          </a:xfrm>
          <a:prstGeom prst="rect">
            <a:avLst/>
          </a:prstGeom>
          <a:noFill/>
        </p:spPr>
        <p:txBody>
          <a:bodyPr wrap="square" rtlCol="0">
            <a:spAutoFit/>
          </a:bodyPr>
          <a:lstStyle/>
          <a:p>
            <a:r>
              <a:rPr lang="en-GB"/>
              <a:t>0,4</a:t>
            </a:r>
            <a:endParaRPr lang="de-DE"/>
          </a:p>
        </p:txBody>
      </p:sp>
      <p:sp>
        <p:nvSpPr>
          <p:cNvPr id="64" name="Textfeld 63">
            <a:extLst>
              <a:ext uri="{FF2B5EF4-FFF2-40B4-BE49-F238E27FC236}">
                <a16:creationId xmlns:a16="http://schemas.microsoft.com/office/drawing/2014/main" id="{47B375F1-D632-46BE-8C7E-3E4083638BD7}"/>
              </a:ext>
            </a:extLst>
          </p:cNvPr>
          <p:cNvSpPr txBox="1"/>
          <p:nvPr/>
        </p:nvSpPr>
        <p:spPr>
          <a:xfrm>
            <a:off x="5362391" y="4159546"/>
            <a:ext cx="624114" cy="369332"/>
          </a:xfrm>
          <a:prstGeom prst="rect">
            <a:avLst/>
          </a:prstGeom>
          <a:noFill/>
        </p:spPr>
        <p:txBody>
          <a:bodyPr wrap="square" rtlCol="0">
            <a:spAutoFit/>
          </a:bodyPr>
          <a:lstStyle/>
          <a:p>
            <a:r>
              <a:rPr lang="en-GB"/>
              <a:t>0,5</a:t>
            </a:r>
            <a:endParaRPr lang="de-DE"/>
          </a:p>
        </p:txBody>
      </p:sp>
      <p:sp>
        <p:nvSpPr>
          <p:cNvPr id="65" name="Textfeld 64">
            <a:extLst>
              <a:ext uri="{FF2B5EF4-FFF2-40B4-BE49-F238E27FC236}">
                <a16:creationId xmlns:a16="http://schemas.microsoft.com/office/drawing/2014/main" id="{81153009-18AC-47AB-8FEF-ECFE249C72D5}"/>
              </a:ext>
            </a:extLst>
          </p:cNvPr>
          <p:cNvSpPr txBox="1"/>
          <p:nvPr/>
        </p:nvSpPr>
        <p:spPr>
          <a:xfrm>
            <a:off x="5362391" y="5203701"/>
            <a:ext cx="624114" cy="369332"/>
          </a:xfrm>
          <a:prstGeom prst="rect">
            <a:avLst/>
          </a:prstGeom>
          <a:noFill/>
        </p:spPr>
        <p:txBody>
          <a:bodyPr wrap="square" rtlCol="0">
            <a:spAutoFit/>
          </a:bodyPr>
          <a:lstStyle/>
          <a:p>
            <a:r>
              <a:rPr lang="en-GB"/>
              <a:t>0,9</a:t>
            </a:r>
            <a:endParaRPr lang="de-DE"/>
          </a:p>
        </p:txBody>
      </p:sp>
      <p:sp>
        <p:nvSpPr>
          <p:cNvPr id="49" name="Textfeld 48">
            <a:extLst>
              <a:ext uri="{FF2B5EF4-FFF2-40B4-BE49-F238E27FC236}">
                <a16:creationId xmlns:a16="http://schemas.microsoft.com/office/drawing/2014/main" id="{1E45099B-9806-4644-A942-3378FFFC0451}"/>
              </a:ext>
            </a:extLst>
          </p:cNvPr>
          <p:cNvSpPr txBox="1"/>
          <p:nvPr/>
        </p:nvSpPr>
        <p:spPr>
          <a:xfrm>
            <a:off x="5844433" y="6114721"/>
            <a:ext cx="2592281"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erkennt</a:t>
            </a:r>
            <a:r>
              <a:rPr lang="en-GB">
                <a:solidFill>
                  <a:schemeClr val="bg1"/>
                </a:solidFill>
                <a:latin typeface="Segoe UI Semibold" panose="020B0702040204020203" pitchFamily="34" charset="0"/>
                <a:cs typeface="Segoe UI Semibold" panose="020B0702040204020203" pitchFamily="34" charset="0"/>
              </a:rPr>
              <a:t> </a:t>
            </a:r>
            <a:r>
              <a:rPr lang="en-GB" err="1">
                <a:solidFill>
                  <a:schemeClr val="bg1"/>
                </a:solidFill>
                <a:latin typeface="Segoe UI Semibold" panose="020B0702040204020203" pitchFamily="34" charset="0"/>
                <a:cs typeface="Segoe UI Semibold" panose="020B0702040204020203" pitchFamily="34" charset="0"/>
              </a:rPr>
              <a:t>Farbstimmung</a:t>
            </a:r>
            <a:endParaRPr lang="de-DE">
              <a:solidFill>
                <a:schemeClr val="bg1"/>
              </a:solidFill>
              <a:latin typeface="Segoe UI Semibold" panose="020B0702040204020203" pitchFamily="34" charset="0"/>
              <a:cs typeface="Segoe UI Semibold" panose="020B0702040204020203" pitchFamily="34" charset="0"/>
            </a:endParaRPr>
          </a:p>
        </p:txBody>
      </p:sp>
      <p:sp>
        <p:nvSpPr>
          <p:cNvPr id="54" name="Textfeld 53">
            <a:extLst>
              <a:ext uri="{FF2B5EF4-FFF2-40B4-BE49-F238E27FC236}">
                <a16:creationId xmlns:a16="http://schemas.microsoft.com/office/drawing/2014/main" id="{4AB76984-F57D-4144-8041-EBCE9A9AAEF9}"/>
              </a:ext>
            </a:extLst>
          </p:cNvPr>
          <p:cNvSpPr txBox="1"/>
          <p:nvPr/>
        </p:nvSpPr>
        <p:spPr>
          <a:xfrm>
            <a:off x="6838119" y="1014403"/>
            <a:ext cx="624114" cy="369332"/>
          </a:xfrm>
          <a:prstGeom prst="rect">
            <a:avLst/>
          </a:prstGeom>
          <a:noFill/>
        </p:spPr>
        <p:txBody>
          <a:bodyPr wrap="square" rtlCol="0">
            <a:spAutoFit/>
          </a:bodyPr>
          <a:lstStyle/>
          <a:p>
            <a:r>
              <a:rPr lang="en-GB"/>
              <a:t>,XX</a:t>
            </a:r>
            <a:endParaRPr lang="de-DE"/>
          </a:p>
        </p:txBody>
      </p:sp>
      <p:sp>
        <p:nvSpPr>
          <p:cNvPr id="58" name="Textfeld 57">
            <a:extLst>
              <a:ext uri="{FF2B5EF4-FFF2-40B4-BE49-F238E27FC236}">
                <a16:creationId xmlns:a16="http://schemas.microsoft.com/office/drawing/2014/main" id="{B1F72755-5570-4BAF-A33A-2E87008A4F75}"/>
              </a:ext>
            </a:extLst>
          </p:cNvPr>
          <p:cNvSpPr txBox="1"/>
          <p:nvPr/>
        </p:nvSpPr>
        <p:spPr>
          <a:xfrm>
            <a:off x="6838119" y="2061626"/>
            <a:ext cx="624114" cy="369332"/>
          </a:xfrm>
          <a:prstGeom prst="rect">
            <a:avLst/>
          </a:prstGeom>
          <a:noFill/>
        </p:spPr>
        <p:txBody>
          <a:bodyPr wrap="square" rtlCol="0">
            <a:spAutoFit/>
          </a:bodyPr>
          <a:lstStyle/>
          <a:p>
            <a:r>
              <a:rPr lang="en-GB"/>
              <a:t>,XX</a:t>
            </a:r>
            <a:endParaRPr lang="de-DE"/>
          </a:p>
        </p:txBody>
      </p:sp>
      <p:sp>
        <p:nvSpPr>
          <p:cNvPr id="59" name="Textfeld 58">
            <a:extLst>
              <a:ext uri="{FF2B5EF4-FFF2-40B4-BE49-F238E27FC236}">
                <a16:creationId xmlns:a16="http://schemas.microsoft.com/office/drawing/2014/main" id="{2CA8A608-6035-4B18-A8CA-74923E9E100D}"/>
              </a:ext>
            </a:extLst>
          </p:cNvPr>
          <p:cNvSpPr txBox="1"/>
          <p:nvPr/>
        </p:nvSpPr>
        <p:spPr>
          <a:xfrm>
            <a:off x="6838119" y="3090726"/>
            <a:ext cx="624114" cy="369332"/>
          </a:xfrm>
          <a:prstGeom prst="rect">
            <a:avLst/>
          </a:prstGeom>
          <a:noFill/>
        </p:spPr>
        <p:txBody>
          <a:bodyPr wrap="square" rtlCol="0">
            <a:spAutoFit/>
          </a:bodyPr>
          <a:lstStyle/>
          <a:p>
            <a:r>
              <a:rPr lang="en-GB"/>
              <a:t>,XX</a:t>
            </a:r>
            <a:endParaRPr lang="de-DE"/>
          </a:p>
        </p:txBody>
      </p:sp>
      <p:sp>
        <p:nvSpPr>
          <p:cNvPr id="60" name="Textfeld 59">
            <a:extLst>
              <a:ext uri="{FF2B5EF4-FFF2-40B4-BE49-F238E27FC236}">
                <a16:creationId xmlns:a16="http://schemas.microsoft.com/office/drawing/2014/main" id="{30692368-FF6E-4A21-8DEE-97864E39B4C1}"/>
              </a:ext>
            </a:extLst>
          </p:cNvPr>
          <p:cNvSpPr txBox="1"/>
          <p:nvPr/>
        </p:nvSpPr>
        <p:spPr>
          <a:xfrm>
            <a:off x="6868494" y="4159546"/>
            <a:ext cx="624114" cy="369332"/>
          </a:xfrm>
          <a:prstGeom prst="rect">
            <a:avLst/>
          </a:prstGeom>
          <a:noFill/>
        </p:spPr>
        <p:txBody>
          <a:bodyPr wrap="square" rtlCol="0">
            <a:spAutoFit/>
          </a:bodyPr>
          <a:lstStyle/>
          <a:p>
            <a:r>
              <a:rPr lang="en-GB"/>
              <a:t>,XX</a:t>
            </a:r>
            <a:endParaRPr lang="de-DE"/>
          </a:p>
        </p:txBody>
      </p:sp>
      <p:sp>
        <p:nvSpPr>
          <p:cNvPr id="61" name="Textfeld 60">
            <a:extLst>
              <a:ext uri="{FF2B5EF4-FFF2-40B4-BE49-F238E27FC236}">
                <a16:creationId xmlns:a16="http://schemas.microsoft.com/office/drawing/2014/main" id="{C0096D1C-AEEA-4630-AB18-96263E78FD79}"/>
              </a:ext>
            </a:extLst>
          </p:cNvPr>
          <p:cNvSpPr txBox="1"/>
          <p:nvPr/>
        </p:nvSpPr>
        <p:spPr>
          <a:xfrm>
            <a:off x="6868494" y="5203701"/>
            <a:ext cx="624114" cy="369332"/>
          </a:xfrm>
          <a:prstGeom prst="rect">
            <a:avLst/>
          </a:prstGeom>
          <a:noFill/>
        </p:spPr>
        <p:txBody>
          <a:bodyPr wrap="square" rtlCol="0">
            <a:spAutoFit/>
          </a:bodyPr>
          <a:lstStyle/>
          <a:p>
            <a:r>
              <a:rPr lang="en-GB"/>
              <a:t>,XX</a:t>
            </a:r>
            <a:endParaRPr lang="de-DE"/>
          </a:p>
        </p:txBody>
      </p:sp>
      <p:sp>
        <p:nvSpPr>
          <p:cNvPr id="50" name="Rechteck 49">
            <a:extLst>
              <a:ext uri="{FF2B5EF4-FFF2-40B4-BE49-F238E27FC236}">
                <a16:creationId xmlns:a16="http://schemas.microsoft.com/office/drawing/2014/main" id="{EBC02B01-92E3-4D30-AFA6-253B80994825}"/>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997A95BD-424D-446E-B81F-3D12E4538E4B}"/>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9A5DE20E-C16D-4319-BCD6-6A60D61ABFB3}"/>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5C43A6B3-31DD-433E-86C7-9C804A22DB5A}"/>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Rechteck 61">
            <a:extLst>
              <a:ext uri="{FF2B5EF4-FFF2-40B4-BE49-F238E27FC236}">
                <a16:creationId xmlns:a16="http://schemas.microsoft.com/office/drawing/2014/main" id="{6714AC4D-88BE-4F4D-A6D4-8D3D7D14D33A}"/>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Textfeld 62">
            <a:extLst>
              <a:ext uri="{FF2B5EF4-FFF2-40B4-BE49-F238E27FC236}">
                <a16:creationId xmlns:a16="http://schemas.microsoft.com/office/drawing/2014/main" id="{3517904B-0904-4EEA-825F-F96A2A08F94E}"/>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66" name="Textfeld 65">
            <a:extLst>
              <a:ext uri="{FF2B5EF4-FFF2-40B4-BE49-F238E27FC236}">
                <a16:creationId xmlns:a16="http://schemas.microsoft.com/office/drawing/2014/main" id="{08E5584E-33A6-4BCF-A082-7D19620314F3}"/>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67" name="Textfeld 66">
            <a:extLst>
              <a:ext uri="{FF2B5EF4-FFF2-40B4-BE49-F238E27FC236}">
                <a16:creationId xmlns:a16="http://schemas.microsoft.com/office/drawing/2014/main" id="{42673C22-6004-406A-B91D-24A16DB699EA}"/>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68" name="Textfeld 67">
            <a:extLst>
              <a:ext uri="{FF2B5EF4-FFF2-40B4-BE49-F238E27FC236}">
                <a16:creationId xmlns:a16="http://schemas.microsoft.com/office/drawing/2014/main" id="{26E65CA4-5315-4B33-94B8-B8FD652520EA}"/>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69" name="Textfeld 68">
            <a:extLst>
              <a:ext uri="{FF2B5EF4-FFF2-40B4-BE49-F238E27FC236}">
                <a16:creationId xmlns:a16="http://schemas.microsoft.com/office/drawing/2014/main" id="{52E8037D-27E8-47B0-B9CE-09B9E5888FE8}"/>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70" name="Textfeld 69">
            <a:extLst>
              <a:ext uri="{FF2B5EF4-FFF2-40B4-BE49-F238E27FC236}">
                <a16:creationId xmlns:a16="http://schemas.microsoft.com/office/drawing/2014/main" id="{EDEDF76F-49B8-4646-99F2-33E6958684E8}"/>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71" name="Textfeld 70">
            <a:extLst>
              <a:ext uri="{FF2B5EF4-FFF2-40B4-BE49-F238E27FC236}">
                <a16:creationId xmlns:a16="http://schemas.microsoft.com/office/drawing/2014/main" id="{B06969B8-4AA0-44AE-AA2D-4638584758F1}"/>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72" name="Rechteck 71">
            <a:extLst>
              <a:ext uri="{FF2B5EF4-FFF2-40B4-BE49-F238E27FC236}">
                <a16:creationId xmlns:a16="http://schemas.microsoft.com/office/drawing/2014/main" id="{B0C587B8-2D60-4C96-925F-8F6264823118}"/>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B14AD7A3-6DDB-442F-8E77-687A90D7ABEE}"/>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28202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a:extLst>
              <a:ext uri="{FF2B5EF4-FFF2-40B4-BE49-F238E27FC236}">
                <a16:creationId xmlns:a16="http://schemas.microsoft.com/office/drawing/2014/main" id="{D8B7D5BD-DEB6-46D0-A22C-C955D6EB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047" y="887828"/>
            <a:ext cx="5753726" cy="4782373"/>
          </a:xfrm>
          <a:prstGeom prst="rect">
            <a:avLst/>
          </a:prstGeom>
        </p:spPr>
      </p:pic>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Struktur </a:t>
            </a:r>
          </a:p>
        </p:txBody>
      </p:sp>
      <p:pic>
        <p:nvPicPr>
          <p:cNvPr id="4" name="Grafik 3">
            <a:extLst>
              <a:ext uri="{FF2B5EF4-FFF2-40B4-BE49-F238E27FC236}">
                <a16:creationId xmlns:a16="http://schemas.microsoft.com/office/drawing/2014/main" id="{4435BC8D-A7C2-4582-9CC2-B8F1051404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70" y="2220114"/>
            <a:ext cx="2384174" cy="1511916"/>
          </a:xfrm>
          <a:prstGeom prst="rect">
            <a:avLst/>
          </a:prstGeom>
        </p:spPr>
      </p:pic>
      <p:pic>
        <p:nvPicPr>
          <p:cNvPr id="13" name="Grafik 12">
            <a:extLst>
              <a:ext uri="{FF2B5EF4-FFF2-40B4-BE49-F238E27FC236}">
                <a16:creationId xmlns:a16="http://schemas.microsoft.com/office/drawing/2014/main" id="{2B0C2170-AA39-4E35-BA5D-2ABE8EAF47F2}"/>
              </a:ext>
            </a:extLst>
          </p:cNvPr>
          <p:cNvPicPr>
            <a:picLocks noChangeAspect="1"/>
          </p:cNvPicPr>
          <p:nvPr/>
        </p:nvPicPr>
        <p:blipFill rotWithShape="1">
          <a:blip r:embed="rId5">
            <a:extLst>
              <a:ext uri="{28A0092B-C50C-407E-A947-70E740481C1C}">
                <a14:useLocalDpi xmlns:a14="http://schemas.microsoft.com/office/drawing/2010/main" val="0"/>
              </a:ext>
            </a:extLst>
          </a:blip>
          <a:srcRect r="126"/>
          <a:stretch/>
        </p:blipFill>
        <p:spPr>
          <a:xfrm>
            <a:off x="3524649" y="889830"/>
            <a:ext cx="5744124" cy="4780371"/>
          </a:xfrm>
          <a:prstGeom prst="rect">
            <a:avLst/>
          </a:prstGeom>
        </p:spPr>
      </p:pic>
      <p:grpSp>
        <p:nvGrpSpPr>
          <p:cNvPr id="11" name="Gruppieren 10">
            <a:extLst>
              <a:ext uri="{FF2B5EF4-FFF2-40B4-BE49-F238E27FC236}">
                <a16:creationId xmlns:a16="http://schemas.microsoft.com/office/drawing/2014/main" id="{0AC1DCA8-6FEC-4B49-994A-18E10825B93A}"/>
              </a:ext>
            </a:extLst>
          </p:cNvPr>
          <p:cNvGrpSpPr/>
          <p:nvPr/>
        </p:nvGrpSpPr>
        <p:grpSpPr>
          <a:xfrm>
            <a:off x="2663374" y="1360925"/>
            <a:ext cx="870857" cy="3780212"/>
            <a:chOff x="2663374" y="1360925"/>
            <a:chExt cx="870857" cy="3780212"/>
          </a:xfrm>
        </p:grpSpPr>
        <p:grpSp>
          <p:nvGrpSpPr>
            <p:cNvPr id="7" name="Gruppieren 6">
              <a:extLst>
                <a:ext uri="{FF2B5EF4-FFF2-40B4-BE49-F238E27FC236}">
                  <a16:creationId xmlns:a16="http://schemas.microsoft.com/office/drawing/2014/main" id="{0A3C9710-4B7B-49F0-8E87-B0300C454181}"/>
                </a:ext>
              </a:extLst>
            </p:cNvPr>
            <p:cNvGrpSpPr/>
            <p:nvPr/>
          </p:nvGrpSpPr>
          <p:grpSpPr>
            <a:xfrm>
              <a:off x="2663374" y="1422400"/>
              <a:ext cx="246743" cy="3653814"/>
              <a:chOff x="3033486" y="1422400"/>
              <a:chExt cx="246743" cy="3653814"/>
            </a:xfrm>
          </p:grpSpPr>
          <p:sp>
            <p:nvSpPr>
              <p:cNvPr id="6" name="Rechteck 5">
                <a:extLst>
                  <a:ext uri="{FF2B5EF4-FFF2-40B4-BE49-F238E27FC236}">
                    <a16:creationId xmlns:a16="http://schemas.microsoft.com/office/drawing/2014/main" id="{BA26D0BD-52AF-4FEE-8F67-7794C060D4BB}"/>
                  </a:ext>
                </a:extLst>
              </p:cNvPr>
              <p:cNvSpPr/>
              <p:nvPr/>
            </p:nvSpPr>
            <p:spPr>
              <a:xfrm>
                <a:off x="3033486" y="1422400"/>
                <a:ext cx="246743" cy="239486"/>
              </a:xfrm>
              <a:prstGeom prst="rect">
                <a:avLst/>
              </a:prstGeom>
              <a:solidFill>
                <a:srgbClr val="76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8A4AB18F-529A-4555-999C-60271E4A09F1}"/>
                  </a:ext>
                </a:extLst>
              </p:cNvPr>
              <p:cNvSpPr/>
              <p:nvPr/>
            </p:nvSpPr>
            <p:spPr>
              <a:xfrm>
                <a:off x="3033486" y="2100371"/>
                <a:ext cx="246743" cy="239486"/>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3610932B-9811-488F-AABE-123989303F0D}"/>
                  </a:ext>
                </a:extLst>
              </p:cNvPr>
              <p:cNvSpPr/>
              <p:nvPr/>
            </p:nvSpPr>
            <p:spPr>
              <a:xfrm>
                <a:off x="3033486" y="2777987"/>
                <a:ext cx="246743" cy="239486"/>
              </a:xfrm>
              <a:prstGeom prst="rect">
                <a:avLst/>
              </a:prstGeom>
              <a:solidFill>
                <a:srgbClr val="234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506DD742-879B-46AC-B618-4FBA0D7E43C1}"/>
                  </a:ext>
                </a:extLst>
              </p:cNvPr>
              <p:cNvSpPr/>
              <p:nvPr/>
            </p:nvSpPr>
            <p:spPr>
              <a:xfrm>
                <a:off x="3033486" y="3455603"/>
                <a:ext cx="246743" cy="239486"/>
              </a:xfrm>
              <a:prstGeom prst="rect">
                <a:avLst/>
              </a:prstGeom>
              <a:solidFill>
                <a:srgbClr val="FFFF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79459B63-383C-4955-BC56-26E3BCBE2CFA}"/>
                  </a:ext>
                </a:extLst>
              </p:cNvPr>
              <p:cNvSpPr/>
              <p:nvPr/>
            </p:nvSpPr>
            <p:spPr>
              <a:xfrm>
                <a:off x="3033486" y="4065203"/>
                <a:ext cx="246743" cy="239486"/>
              </a:xfrm>
              <a:prstGeom prst="rect">
                <a:avLst/>
              </a:prstGeom>
              <a:solidFill>
                <a:srgbClr val="C3C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91065B9B-3A72-4079-A381-55E2E2278236}"/>
                  </a:ext>
                </a:extLst>
              </p:cNvPr>
              <p:cNvSpPr/>
              <p:nvPr/>
            </p:nvSpPr>
            <p:spPr>
              <a:xfrm>
                <a:off x="3033486" y="4836728"/>
                <a:ext cx="246743" cy="239486"/>
              </a:xfrm>
              <a:prstGeom prst="rect">
                <a:avLst/>
              </a:prstGeom>
              <a:solidFill>
                <a:srgbClr val="468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 name="Textfeld 7">
              <a:extLst>
                <a:ext uri="{FF2B5EF4-FFF2-40B4-BE49-F238E27FC236}">
                  <a16:creationId xmlns:a16="http://schemas.microsoft.com/office/drawing/2014/main" id="{868B46A7-7600-4BD3-8EE2-3C9E96371C8E}"/>
                </a:ext>
              </a:extLst>
            </p:cNvPr>
            <p:cNvSpPr txBox="1"/>
            <p:nvPr/>
          </p:nvSpPr>
          <p:spPr>
            <a:xfrm>
              <a:off x="2890933" y="1360925"/>
              <a:ext cx="624114" cy="369332"/>
            </a:xfrm>
            <a:prstGeom prst="rect">
              <a:avLst/>
            </a:prstGeom>
            <a:noFill/>
          </p:spPr>
          <p:txBody>
            <a:bodyPr wrap="square" rtlCol="0">
              <a:spAutoFit/>
            </a:bodyPr>
            <a:lstStyle/>
            <a:p>
              <a:r>
                <a:rPr lang="en-GB"/>
                <a:t>120</a:t>
              </a:r>
              <a:endParaRPr lang="de-DE"/>
            </a:p>
          </p:txBody>
        </p:sp>
        <p:sp>
          <p:nvSpPr>
            <p:cNvPr id="39" name="Textfeld 38">
              <a:extLst>
                <a:ext uri="{FF2B5EF4-FFF2-40B4-BE49-F238E27FC236}">
                  <a16:creationId xmlns:a16="http://schemas.microsoft.com/office/drawing/2014/main" id="{BB678C31-94A1-425B-A966-31C5D980FA55}"/>
                </a:ext>
              </a:extLst>
            </p:cNvPr>
            <p:cNvSpPr txBox="1"/>
            <p:nvPr/>
          </p:nvSpPr>
          <p:spPr>
            <a:xfrm>
              <a:off x="2890933" y="2033972"/>
              <a:ext cx="624114" cy="369332"/>
            </a:xfrm>
            <a:prstGeom prst="rect">
              <a:avLst/>
            </a:prstGeom>
            <a:noFill/>
          </p:spPr>
          <p:txBody>
            <a:bodyPr wrap="square" rtlCol="0">
              <a:spAutoFit/>
            </a:bodyPr>
            <a:lstStyle/>
            <a:p>
              <a:r>
                <a:rPr lang="en-GB"/>
                <a:t>40</a:t>
              </a:r>
              <a:endParaRPr lang="de-DE"/>
            </a:p>
          </p:txBody>
        </p:sp>
        <p:sp>
          <p:nvSpPr>
            <p:cNvPr id="40" name="Textfeld 39">
              <a:extLst>
                <a:ext uri="{FF2B5EF4-FFF2-40B4-BE49-F238E27FC236}">
                  <a16:creationId xmlns:a16="http://schemas.microsoft.com/office/drawing/2014/main" id="{16911907-03C3-40E4-9E06-D0B4051826B6}"/>
                </a:ext>
              </a:extLst>
            </p:cNvPr>
            <p:cNvSpPr txBox="1"/>
            <p:nvPr/>
          </p:nvSpPr>
          <p:spPr>
            <a:xfrm>
              <a:off x="2890933" y="2716157"/>
              <a:ext cx="624114" cy="369332"/>
            </a:xfrm>
            <a:prstGeom prst="rect">
              <a:avLst/>
            </a:prstGeom>
            <a:noFill/>
          </p:spPr>
          <p:txBody>
            <a:bodyPr wrap="square" rtlCol="0">
              <a:spAutoFit/>
            </a:bodyPr>
            <a:lstStyle/>
            <a:p>
              <a:r>
                <a:rPr lang="en-GB"/>
                <a:t>90</a:t>
              </a:r>
              <a:endParaRPr lang="de-DE"/>
            </a:p>
          </p:txBody>
        </p:sp>
        <p:sp>
          <p:nvSpPr>
            <p:cNvPr id="41" name="Textfeld 40">
              <a:extLst>
                <a:ext uri="{FF2B5EF4-FFF2-40B4-BE49-F238E27FC236}">
                  <a16:creationId xmlns:a16="http://schemas.microsoft.com/office/drawing/2014/main" id="{DBF1EF43-0EAB-49AE-BFD4-C9BB5B355541}"/>
                </a:ext>
              </a:extLst>
            </p:cNvPr>
            <p:cNvSpPr txBox="1"/>
            <p:nvPr/>
          </p:nvSpPr>
          <p:spPr>
            <a:xfrm>
              <a:off x="2910117" y="3390549"/>
              <a:ext cx="624114" cy="369332"/>
            </a:xfrm>
            <a:prstGeom prst="rect">
              <a:avLst/>
            </a:prstGeom>
            <a:noFill/>
          </p:spPr>
          <p:txBody>
            <a:bodyPr wrap="square" rtlCol="0">
              <a:spAutoFit/>
            </a:bodyPr>
            <a:lstStyle/>
            <a:p>
              <a:r>
                <a:rPr lang="en-GB"/>
                <a:t>1</a:t>
              </a:r>
              <a:endParaRPr lang="de-DE"/>
            </a:p>
          </p:txBody>
        </p:sp>
        <p:sp>
          <p:nvSpPr>
            <p:cNvPr id="42" name="Textfeld 41">
              <a:extLst>
                <a:ext uri="{FF2B5EF4-FFF2-40B4-BE49-F238E27FC236}">
                  <a16:creationId xmlns:a16="http://schemas.microsoft.com/office/drawing/2014/main" id="{50946846-104C-4FED-B9D6-8B6D6146915B}"/>
                </a:ext>
              </a:extLst>
            </p:cNvPr>
            <p:cNvSpPr txBox="1"/>
            <p:nvPr/>
          </p:nvSpPr>
          <p:spPr>
            <a:xfrm>
              <a:off x="2910117" y="4000280"/>
              <a:ext cx="624114" cy="369332"/>
            </a:xfrm>
            <a:prstGeom prst="rect">
              <a:avLst/>
            </a:prstGeom>
            <a:noFill/>
          </p:spPr>
          <p:txBody>
            <a:bodyPr wrap="square" rtlCol="0">
              <a:spAutoFit/>
            </a:bodyPr>
            <a:lstStyle/>
            <a:p>
              <a:r>
                <a:rPr lang="en-GB"/>
                <a:t>10</a:t>
              </a:r>
              <a:endParaRPr lang="de-DE"/>
            </a:p>
          </p:txBody>
        </p:sp>
        <p:sp>
          <p:nvSpPr>
            <p:cNvPr id="44" name="Textfeld 43">
              <a:extLst>
                <a:ext uri="{FF2B5EF4-FFF2-40B4-BE49-F238E27FC236}">
                  <a16:creationId xmlns:a16="http://schemas.microsoft.com/office/drawing/2014/main" id="{7CA88FB7-2C52-488C-BB66-182E0FB5BBBA}"/>
                </a:ext>
              </a:extLst>
            </p:cNvPr>
            <p:cNvSpPr txBox="1"/>
            <p:nvPr/>
          </p:nvSpPr>
          <p:spPr>
            <a:xfrm>
              <a:off x="2890933" y="4771805"/>
              <a:ext cx="624114" cy="369332"/>
            </a:xfrm>
            <a:prstGeom prst="rect">
              <a:avLst/>
            </a:prstGeom>
            <a:noFill/>
          </p:spPr>
          <p:txBody>
            <a:bodyPr wrap="square" rtlCol="0">
              <a:spAutoFit/>
            </a:bodyPr>
            <a:lstStyle/>
            <a:p>
              <a:r>
                <a:rPr lang="en-GB"/>
                <a:t>80</a:t>
              </a:r>
              <a:endParaRPr lang="de-DE"/>
            </a:p>
          </p:txBody>
        </p:sp>
      </p:grpSp>
      <p:grpSp>
        <p:nvGrpSpPr>
          <p:cNvPr id="9" name="Gruppieren 8">
            <a:extLst>
              <a:ext uri="{FF2B5EF4-FFF2-40B4-BE49-F238E27FC236}">
                <a16:creationId xmlns:a16="http://schemas.microsoft.com/office/drawing/2014/main" id="{E17DE714-5AB0-4ADA-9442-2A0EFDF70719}"/>
              </a:ext>
            </a:extLst>
          </p:cNvPr>
          <p:cNvGrpSpPr/>
          <p:nvPr/>
        </p:nvGrpSpPr>
        <p:grpSpPr>
          <a:xfrm>
            <a:off x="3575136" y="1369634"/>
            <a:ext cx="685077" cy="3735346"/>
            <a:chOff x="3575136" y="1369634"/>
            <a:chExt cx="685077" cy="3735346"/>
          </a:xfrm>
        </p:grpSpPr>
        <p:sp>
          <p:nvSpPr>
            <p:cNvPr id="45" name="Textfeld 44">
              <a:extLst>
                <a:ext uri="{FF2B5EF4-FFF2-40B4-BE49-F238E27FC236}">
                  <a16:creationId xmlns:a16="http://schemas.microsoft.com/office/drawing/2014/main" id="{03C3F711-D81B-40B1-9D35-3987655940D8}"/>
                </a:ext>
              </a:extLst>
            </p:cNvPr>
            <p:cNvSpPr txBox="1"/>
            <p:nvPr/>
          </p:nvSpPr>
          <p:spPr>
            <a:xfrm>
              <a:off x="3575136" y="1369634"/>
              <a:ext cx="624114" cy="369332"/>
            </a:xfrm>
            <a:prstGeom prst="rect">
              <a:avLst/>
            </a:prstGeom>
            <a:noFill/>
          </p:spPr>
          <p:txBody>
            <a:bodyPr wrap="square" rtlCol="0">
              <a:spAutoFit/>
            </a:bodyPr>
            <a:lstStyle/>
            <a:p>
              <a:r>
                <a:rPr lang="en-GB"/>
                <a:t>120</a:t>
              </a:r>
              <a:endParaRPr lang="de-DE"/>
            </a:p>
          </p:txBody>
        </p:sp>
        <p:sp>
          <p:nvSpPr>
            <p:cNvPr id="46" name="Textfeld 45">
              <a:extLst>
                <a:ext uri="{FF2B5EF4-FFF2-40B4-BE49-F238E27FC236}">
                  <a16:creationId xmlns:a16="http://schemas.microsoft.com/office/drawing/2014/main" id="{F737B46F-1D93-4ABE-9873-29EC4541489D}"/>
                </a:ext>
              </a:extLst>
            </p:cNvPr>
            <p:cNvSpPr txBox="1"/>
            <p:nvPr/>
          </p:nvSpPr>
          <p:spPr>
            <a:xfrm>
              <a:off x="3636099" y="2033972"/>
              <a:ext cx="624114" cy="369332"/>
            </a:xfrm>
            <a:prstGeom prst="rect">
              <a:avLst/>
            </a:prstGeom>
            <a:noFill/>
          </p:spPr>
          <p:txBody>
            <a:bodyPr wrap="square" rtlCol="0">
              <a:spAutoFit/>
            </a:bodyPr>
            <a:lstStyle/>
            <a:p>
              <a:r>
                <a:rPr lang="en-GB"/>
                <a:t>40</a:t>
              </a:r>
              <a:endParaRPr lang="de-DE"/>
            </a:p>
          </p:txBody>
        </p:sp>
        <p:sp>
          <p:nvSpPr>
            <p:cNvPr id="47" name="Textfeld 46">
              <a:extLst>
                <a:ext uri="{FF2B5EF4-FFF2-40B4-BE49-F238E27FC236}">
                  <a16:creationId xmlns:a16="http://schemas.microsoft.com/office/drawing/2014/main" id="{302A9842-65D3-49D0-9AE8-4CB932EDAA98}"/>
                </a:ext>
              </a:extLst>
            </p:cNvPr>
            <p:cNvSpPr txBox="1"/>
            <p:nvPr/>
          </p:nvSpPr>
          <p:spPr>
            <a:xfrm>
              <a:off x="3636099" y="4184946"/>
              <a:ext cx="624114" cy="369332"/>
            </a:xfrm>
            <a:prstGeom prst="rect">
              <a:avLst/>
            </a:prstGeom>
            <a:noFill/>
          </p:spPr>
          <p:txBody>
            <a:bodyPr wrap="square" rtlCol="0">
              <a:spAutoFit/>
            </a:bodyPr>
            <a:lstStyle/>
            <a:p>
              <a:r>
                <a:rPr lang="en-GB"/>
                <a:t>10</a:t>
              </a:r>
              <a:endParaRPr lang="de-DE"/>
            </a:p>
          </p:txBody>
        </p:sp>
        <p:sp>
          <p:nvSpPr>
            <p:cNvPr id="48" name="Textfeld 47">
              <a:extLst>
                <a:ext uri="{FF2B5EF4-FFF2-40B4-BE49-F238E27FC236}">
                  <a16:creationId xmlns:a16="http://schemas.microsoft.com/office/drawing/2014/main" id="{97FB000A-6F20-48D8-85E2-02AF357D28E8}"/>
                </a:ext>
              </a:extLst>
            </p:cNvPr>
            <p:cNvSpPr txBox="1"/>
            <p:nvPr/>
          </p:nvSpPr>
          <p:spPr>
            <a:xfrm>
              <a:off x="3636099" y="4735648"/>
              <a:ext cx="624114" cy="369332"/>
            </a:xfrm>
            <a:prstGeom prst="rect">
              <a:avLst/>
            </a:prstGeom>
            <a:noFill/>
          </p:spPr>
          <p:txBody>
            <a:bodyPr wrap="square" rtlCol="0">
              <a:spAutoFit/>
            </a:bodyPr>
            <a:lstStyle/>
            <a:p>
              <a:r>
                <a:rPr lang="en-GB"/>
                <a:t>80</a:t>
              </a:r>
              <a:endParaRPr lang="de-DE"/>
            </a:p>
          </p:txBody>
        </p:sp>
      </p:grpSp>
      <p:sp>
        <p:nvSpPr>
          <p:cNvPr id="55" name="Textfeld 54">
            <a:extLst>
              <a:ext uri="{FF2B5EF4-FFF2-40B4-BE49-F238E27FC236}">
                <a16:creationId xmlns:a16="http://schemas.microsoft.com/office/drawing/2014/main" id="{2A01AB55-63D2-4C96-928D-17B789307647}"/>
              </a:ext>
            </a:extLst>
          </p:cNvPr>
          <p:cNvSpPr txBox="1"/>
          <p:nvPr/>
        </p:nvSpPr>
        <p:spPr>
          <a:xfrm>
            <a:off x="5313775" y="1014403"/>
            <a:ext cx="624114" cy="369332"/>
          </a:xfrm>
          <a:prstGeom prst="rect">
            <a:avLst/>
          </a:prstGeom>
          <a:noFill/>
        </p:spPr>
        <p:txBody>
          <a:bodyPr wrap="square" rtlCol="0">
            <a:spAutoFit/>
          </a:bodyPr>
          <a:lstStyle/>
          <a:p>
            <a:r>
              <a:rPr lang="en-GB"/>
              <a:t>,05</a:t>
            </a:r>
            <a:endParaRPr lang="de-DE"/>
          </a:p>
        </p:txBody>
      </p:sp>
      <p:sp>
        <p:nvSpPr>
          <p:cNvPr id="56" name="Textfeld 55">
            <a:extLst>
              <a:ext uri="{FF2B5EF4-FFF2-40B4-BE49-F238E27FC236}">
                <a16:creationId xmlns:a16="http://schemas.microsoft.com/office/drawing/2014/main" id="{D63ECBCA-C4E8-42A9-BBC6-B943413CCCD2}"/>
              </a:ext>
            </a:extLst>
          </p:cNvPr>
          <p:cNvSpPr txBox="1"/>
          <p:nvPr/>
        </p:nvSpPr>
        <p:spPr>
          <a:xfrm>
            <a:off x="5349741" y="2061626"/>
            <a:ext cx="624114" cy="369332"/>
          </a:xfrm>
          <a:prstGeom prst="rect">
            <a:avLst/>
          </a:prstGeom>
          <a:noFill/>
        </p:spPr>
        <p:txBody>
          <a:bodyPr wrap="square" rtlCol="0">
            <a:spAutoFit/>
          </a:bodyPr>
          <a:lstStyle/>
          <a:p>
            <a:r>
              <a:rPr lang="en-GB"/>
              <a:t>0,1</a:t>
            </a:r>
            <a:endParaRPr lang="de-DE"/>
          </a:p>
        </p:txBody>
      </p:sp>
      <p:sp>
        <p:nvSpPr>
          <p:cNvPr id="57" name="Textfeld 56">
            <a:extLst>
              <a:ext uri="{FF2B5EF4-FFF2-40B4-BE49-F238E27FC236}">
                <a16:creationId xmlns:a16="http://schemas.microsoft.com/office/drawing/2014/main" id="{683E07C9-065F-48BA-BAD0-208199491C09}"/>
              </a:ext>
            </a:extLst>
          </p:cNvPr>
          <p:cNvSpPr txBox="1"/>
          <p:nvPr/>
        </p:nvSpPr>
        <p:spPr>
          <a:xfrm>
            <a:off x="5341243" y="3086271"/>
            <a:ext cx="624114" cy="369332"/>
          </a:xfrm>
          <a:prstGeom prst="rect">
            <a:avLst/>
          </a:prstGeom>
          <a:noFill/>
        </p:spPr>
        <p:txBody>
          <a:bodyPr wrap="square" rtlCol="0">
            <a:spAutoFit/>
          </a:bodyPr>
          <a:lstStyle/>
          <a:p>
            <a:r>
              <a:rPr lang="en-GB"/>
              <a:t>0,4</a:t>
            </a:r>
            <a:endParaRPr lang="de-DE"/>
          </a:p>
        </p:txBody>
      </p:sp>
      <p:sp>
        <p:nvSpPr>
          <p:cNvPr id="64" name="Textfeld 63">
            <a:extLst>
              <a:ext uri="{FF2B5EF4-FFF2-40B4-BE49-F238E27FC236}">
                <a16:creationId xmlns:a16="http://schemas.microsoft.com/office/drawing/2014/main" id="{47B375F1-D632-46BE-8C7E-3E4083638BD7}"/>
              </a:ext>
            </a:extLst>
          </p:cNvPr>
          <p:cNvSpPr txBox="1"/>
          <p:nvPr/>
        </p:nvSpPr>
        <p:spPr>
          <a:xfrm>
            <a:off x="5362391" y="4159546"/>
            <a:ext cx="624114" cy="369332"/>
          </a:xfrm>
          <a:prstGeom prst="rect">
            <a:avLst/>
          </a:prstGeom>
          <a:noFill/>
        </p:spPr>
        <p:txBody>
          <a:bodyPr wrap="square" rtlCol="0">
            <a:spAutoFit/>
          </a:bodyPr>
          <a:lstStyle/>
          <a:p>
            <a:r>
              <a:rPr lang="en-GB"/>
              <a:t>0,5</a:t>
            </a:r>
            <a:endParaRPr lang="de-DE"/>
          </a:p>
        </p:txBody>
      </p:sp>
      <p:sp>
        <p:nvSpPr>
          <p:cNvPr id="65" name="Textfeld 64">
            <a:extLst>
              <a:ext uri="{FF2B5EF4-FFF2-40B4-BE49-F238E27FC236}">
                <a16:creationId xmlns:a16="http://schemas.microsoft.com/office/drawing/2014/main" id="{81153009-18AC-47AB-8FEF-ECFE249C72D5}"/>
              </a:ext>
            </a:extLst>
          </p:cNvPr>
          <p:cNvSpPr txBox="1"/>
          <p:nvPr/>
        </p:nvSpPr>
        <p:spPr>
          <a:xfrm>
            <a:off x="5362391" y="5203701"/>
            <a:ext cx="624114" cy="369332"/>
          </a:xfrm>
          <a:prstGeom prst="rect">
            <a:avLst/>
          </a:prstGeom>
          <a:noFill/>
        </p:spPr>
        <p:txBody>
          <a:bodyPr wrap="square" rtlCol="0">
            <a:spAutoFit/>
          </a:bodyPr>
          <a:lstStyle/>
          <a:p>
            <a:r>
              <a:rPr lang="en-GB"/>
              <a:t>0,9</a:t>
            </a:r>
            <a:endParaRPr lang="de-DE"/>
          </a:p>
        </p:txBody>
      </p:sp>
      <p:sp>
        <p:nvSpPr>
          <p:cNvPr id="54" name="Textfeld 53">
            <a:extLst>
              <a:ext uri="{FF2B5EF4-FFF2-40B4-BE49-F238E27FC236}">
                <a16:creationId xmlns:a16="http://schemas.microsoft.com/office/drawing/2014/main" id="{4AB76984-F57D-4144-8041-EBCE9A9AAEF9}"/>
              </a:ext>
            </a:extLst>
          </p:cNvPr>
          <p:cNvSpPr txBox="1"/>
          <p:nvPr/>
        </p:nvSpPr>
        <p:spPr>
          <a:xfrm>
            <a:off x="6838119" y="1014403"/>
            <a:ext cx="624114" cy="369332"/>
          </a:xfrm>
          <a:prstGeom prst="rect">
            <a:avLst/>
          </a:prstGeom>
          <a:noFill/>
        </p:spPr>
        <p:txBody>
          <a:bodyPr wrap="square" rtlCol="0">
            <a:spAutoFit/>
          </a:bodyPr>
          <a:lstStyle/>
          <a:p>
            <a:r>
              <a:rPr lang="en-GB"/>
              <a:t>,XX</a:t>
            </a:r>
            <a:endParaRPr lang="de-DE"/>
          </a:p>
        </p:txBody>
      </p:sp>
      <p:sp>
        <p:nvSpPr>
          <p:cNvPr id="58" name="Textfeld 57">
            <a:extLst>
              <a:ext uri="{FF2B5EF4-FFF2-40B4-BE49-F238E27FC236}">
                <a16:creationId xmlns:a16="http://schemas.microsoft.com/office/drawing/2014/main" id="{B1F72755-5570-4BAF-A33A-2E87008A4F75}"/>
              </a:ext>
            </a:extLst>
          </p:cNvPr>
          <p:cNvSpPr txBox="1"/>
          <p:nvPr/>
        </p:nvSpPr>
        <p:spPr>
          <a:xfrm>
            <a:off x="6838119" y="2061626"/>
            <a:ext cx="624114" cy="369332"/>
          </a:xfrm>
          <a:prstGeom prst="rect">
            <a:avLst/>
          </a:prstGeom>
          <a:noFill/>
        </p:spPr>
        <p:txBody>
          <a:bodyPr wrap="square" rtlCol="0">
            <a:spAutoFit/>
          </a:bodyPr>
          <a:lstStyle/>
          <a:p>
            <a:r>
              <a:rPr lang="en-GB"/>
              <a:t>,XX</a:t>
            </a:r>
            <a:endParaRPr lang="de-DE"/>
          </a:p>
        </p:txBody>
      </p:sp>
      <p:sp>
        <p:nvSpPr>
          <p:cNvPr id="59" name="Textfeld 58">
            <a:extLst>
              <a:ext uri="{FF2B5EF4-FFF2-40B4-BE49-F238E27FC236}">
                <a16:creationId xmlns:a16="http://schemas.microsoft.com/office/drawing/2014/main" id="{2CA8A608-6035-4B18-A8CA-74923E9E100D}"/>
              </a:ext>
            </a:extLst>
          </p:cNvPr>
          <p:cNvSpPr txBox="1"/>
          <p:nvPr/>
        </p:nvSpPr>
        <p:spPr>
          <a:xfrm>
            <a:off x="6838119" y="3090726"/>
            <a:ext cx="624114" cy="369332"/>
          </a:xfrm>
          <a:prstGeom prst="rect">
            <a:avLst/>
          </a:prstGeom>
          <a:noFill/>
        </p:spPr>
        <p:txBody>
          <a:bodyPr wrap="square" rtlCol="0">
            <a:spAutoFit/>
          </a:bodyPr>
          <a:lstStyle/>
          <a:p>
            <a:r>
              <a:rPr lang="en-GB"/>
              <a:t>,XX</a:t>
            </a:r>
            <a:endParaRPr lang="de-DE"/>
          </a:p>
        </p:txBody>
      </p:sp>
      <p:sp>
        <p:nvSpPr>
          <p:cNvPr id="60" name="Textfeld 59">
            <a:extLst>
              <a:ext uri="{FF2B5EF4-FFF2-40B4-BE49-F238E27FC236}">
                <a16:creationId xmlns:a16="http://schemas.microsoft.com/office/drawing/2014/main" id="{30692368-FF6E-4A21-8DEE-97864E39B4C1}"/>
              </a:ext>
            </a:extLst>
          </p:cNvPr>
          <p:cNvSpPr txBox="1"/>
          <p:nvPr/>
        </p:nvSpPr>
        <p:spPr>
          <a:xfrm>
            <a:off x="6868494" y="4159546"/>
            <a:ext cx="624114" cy="369332"/>
          </a:xfrm>
          <a:prstGeom prst="rect">
            <a:avLst/>
          </a:prstGeom>
          <a:noFill/>
        </p:spPr>
        <p:txBody>
          <a:bodyPr wrap="square" rtlCol="0">
            <a:spAutoFit/>
          </a:bodyPr>
          <a:lstStyle/>
          <a:p>
            <a:r>
              <a:rPr lang="en-GB"/>
              <a:t>,XX</a:t>
            </a:r>
            <a:endParaRPr lang="de-DE"/>
          </a:p>
        </p:txBody>
      </p:sp>
      <p:sp>
        <p:nvSpPr>
          <p:cNvPr id="61" name="Textfeld 60">
            <a:extLst>
              <a:ext uri="{FF2B5EF4-FFF2-40B4-BE49-F238E27FC236}">
                <a16:creationId xmlns:a16="http://schemas.microsoft.com/office/drawing/2014/main" id="{C0096D1C-AEEA-4630-AB18-96263E78FD79}"/>
              </a:ext>
            </a:extLst>
          </p:cNvPr>
          <p:cNvSpPr txBox="1"/>
          <p:nvPr/>
        </p:nvSpPr>
        <p:spPr>
          <a:xfrm>
            <a:off x="6868494" y="5203701"/>
            <a:ext cx="624114" cy="369332"/>
          </a:xfrm>
          <a:prstGeom prst="rect">
            <a:avLst/>
          </a:prstGeom>
          <a:noFill/>
        </p:spPr>
        <p:txBody>
          <a:bodyPr wrap="square" rtlCol="0">
            <a:spAutoFit/>
          </a:bodyPr>
          <a:lstStyle/>
          <a:p>
            <a:r>
              <a:rPr lang="en-GB"/>
              <a:t>,XX</a:t>
            </a:r>
            <a:endParaRPr lang="de-DE"/>
          </a:p>
        </p:txBody>
      </p:sp>
      <p:grpSp>
        <p:nvGrpSpPr>
          <p:cNvPr id="2" name="Gruppieren 1">
            <a:extLst>
              <a:ext uri="{FF2B5EF4-FFF2-40B4-BE49-F238E27FC236}">
                <a16:creationId xmlns:a16="http://schemas.microsoft.com/office/drawing/2014/main" id="{4761FBCF-DC74-4566-A5A6-6FD885EB8CFC}"/>
              </a:ext>
            </a:extLst>
          </p:cNvPr>
          <p:cNvGrpSpPr/>
          <p:nvPr/>
        </p:nvGrpSpPr>
        <p:grpSpPr>
          <a:xfrm>
            <a:off x="9231181" y="2033972"/>
            <a:ext cx="2065080" cy="2420725"/>
            <a:chOff x="9231181" y="2033972"/>
            <a:chExt cx="2065080" cy="2420725"/>
          </a:xfrm>
        </p:grpSpPr>
        <p:sp>
          <p:nvSpPr>
            <p:cNvPr id="50" name="Textfeld 49">
              <a:extLst>
                <a:ext uri="{FF2B5EF4-FFF2-40B4-BE49-F238E27FC236}">
                  <a16:creationId xmlns:a16="http://schemas.microsoft.com/office/drawing/2014/main" id="{DCA22450-7003-4D74-AC85-40A1CE81DB94}"/>
                </a:ext>
              </a:extLst>
            </p:cNvPr>
            <p:cNvSpPr txBox="1"/>
            <p:nvPr/>
          </p:nvSpPr>
          <p:spPr>
            <a:xfrm>
              <a:off x="9231182" y="2033972"/>
              <a:ext cx="2065079"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a:solidFill>
                    <a:schemeClr val="bg1"/>
                  </a:solidFill>
                  <a:latin typeface="Segoe UI Semibold" panose="020B0702040204020203" pitchFamily="34" charset="0"/>
                  <a:cs typeface="Segoe UI Semibold" panose="020B0702040204020203" pitchFamily="34" charset="0"/>
                </a:rPr>
                <a:t>Stadt</a:t>
              </a:r>
              <a:endParaRPr lang="de-DE">
                <a:solidFill>
                  <a:schemeClr val="bg1"/>
                </a:solidFill>
                <a:latin typeface="Segoe UI Semibold" panose="020B0702040204020203" pitchFamily="34" charset="0"/>
                <a:cs typeface="Segoe UI Semibold" panose="020B0702040204020203" pitchFamily="34" charset="0"/>
              </a:endParaRPr>
            </a:p>
          </p:txBody>
        </p:sp>
        <p:sp>
          <p:nvSpPr>
            <p:cNvPr id="51" name="Textfeld 50">
              <a:extLst>
                <a:ext uri="{FF2B5EF4-FFF2-40B4-BE49-F238E27FC236}">
                  <a16:creationId xmlns:a16="http://schemas.microsoft.com/office/drawing/2014/main" id="{468B8561-0FA3-4F81-8B61-F342DAC36DFF}"/>
                </a:ext>
              </a:extLst>
            </p:cNvPr>
            <p:cNvSpPr txBox="1"/>
            <p:nvPr/>
          </p:nvSpPr>
          <p:spPr>
            <a:xfrm>
              <a:off x="9231182" y="3071761"/>
              <a:ext cx="2065079"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Landschaft</a:t>
              </a:r>
              <a:endParaRPr lang="de-DE">
                <a:solidFill>
                  <a:schemeClr val="bg1"/>
                </a:solidFill>
                <a:latin typeface="Segoe UI Semibold" panose="020B0702040204020203" pitchFamily="34" charset="0"/>
                <a:cs typeface="Segoe UI Semibold" panose="020B0702040204020203" pitchFamily="34" charset="0"/>
              </a:endParaRPr>
            </a:p>
          </p:txBody>
        </p:sp>
        <p:sp>
          <p:nvSpPr>
            <p:cNvPr id="52" name="Textfeld 51">
              <a:extLst>
                <a:ext uri="{FF2B5EF4-FFF2-40B4-BE49-F238E27FC236}">
                  <a16:creationId xmlns:a16="http://schemas.microsoft.com/office/drawing/2014/main" id="{697DE1F6-9B7B-4B3C-8596-4946E3611CF6}"/>
                </a:ext>
              </a:extLst>
            </p:cNvPr>
            <p:cNvSpPr txBox="1"/>
            <p:nvPr/>
          </p:nvSpPr>
          <p:spPr>
            <a:xfrm>
              <a:off x="9231181" y="4085365"/>
              <a:ext cx="2065079"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Katze</a:t>
              </a:r>
              <a:endParaRPr lang="de-DE">
                <a:solidFill>
                  <a:schemeClr val="bg1"/>
                </a:solidFill>
                <a:latin typeface="Segoe UI Semibold" panose="020B0702040204020203" pitchFamily="34" charset="0"/>
                <a:cs typeface="Segoe UI Semibold" panose="020B0702040204020203" pitchFamily="34" charset="0"/>
              </a:endParaRPr>
            </a:p>
          </p:txBody>
        </p:sp>
      </p:grpSp>
      <p:sp>
        <p:nvSpPr>
          <p:cNvPr id="53" name="Textfeld 52">
            <a:extLst>
              <a:ext uri="{FF2B5EF4-FFF2-40B4-BE49-F238E27FC236}">
                <a16:creationId xmlns:a16="http://schemas.microsoft.com/office/drawing/2014/main" id="{E14270B2-A6C2-4B30-A61E-FE9C05EBFC1B}"/>
              </a:ext>
            </a:extLst>
          </p:cNvPr>
          <p:cNvSpPr txBox="1"/>
          <p:nvPr/>
        </p:nvSpPr>
        <p:spPr>
          <a:xfrm>
            <a:off x="8602267" y="2029650"/>
            <a:ext cx="624114" cy="369332"/>
          </a:xfrm>
          <a:prstGeom prst="rect">
            <a:avLst/>
          </a:prstGeom>
          <a:noFill/>
        </p:spPr>
        <p:txBody>
          <a:bodyPr wrap="square" rtlCol="0">
            <a:spAutoFit/>
          </a:bodyPr>
          <a:lstStyle/>
          <a:p>
            <a:r>
              <a:rPr lang="en-GB">
                <a:solidFill>
                  <a:schemeClr val="bg1"/>
                </a:solidFill>
              </a:rPr>
              <a:t>,01</a:t>
            </a:r>
            <a:endParaRPr lang="de-DE">
              <a:solidFill>
                <a:schemeClr val="bg1"/>
              </a:solidFill>
            </a:endParaRPr>
          </a:p>
        </p:txBody>
      </p:sp>
      <p:sp>
        <p:nvSpPr>
          <p:cNvPr id="62" name="Textfeld 61">
            <a:extLst>
              <a:ext uri="{FF2B5EF4-FFF2-40B4-BE49-F238E27FC236}">
                <a16:creationId xmlns:a16="http://schemas.microsoft.com/office/drawing/2014/main" id="{1D8F355F-7053-40FD-95B9-D5D056B55EA2}"/>
              </a:ext>
            </a:extLst>
          </p:cNvPr>
          <p:cNvSpPr txBox="1"/>
          <p:nvPr/>
        </p:nvSpPr>
        <p:spPr>
          <a:xfrm>
            <a:off x="8644659" y="4120023"/>
            <a:ext cx="624114" cy="369332"/>
          </a:xfrm>
          <a:prstGeom prst="rect">
            <a:avLst/>
          </a:prstGeom>
          <a:noFill/>
        </p:spPr>
        <p:txBody>
          <a:bodyPr wrap="square" rtlCol="0">
            <a:spAutoFit/>
          </a:bodyPr>
          <a:lstStyle/>
          <a:p>
            <a:r>
              <a:rPr lang="en-GB">
                <a:solidFill>
                  <a:schemeClr val="bg1"/>
                </a:solidFill>
              </a:rPr>
              <a:t>,01</a:t>
            </a:r>
            <a:endParaRPr lang="de-DE">
              <a:solidFill>
                <a:schemeClr val="bg1"/>
              </a:solidFill>
            </a:endParaRPr>
          </a:p>
        </p:txBody>
      </p:sp>
      <p:sp>
        <p:nvSpPr>
          <p:cNvPr id="63" name="Textfeld 62">
            <a:extLst>
              <a:ext uri="{FF2B5EF4-FFF2-40B4-BE49-F238E27FC236}">
                <a16:creationId xmlns:a16="http://schemas.microsoft.com/office/drawing/2014/main" id="{9D1D525C-430A-46AE-9650-9077CB5ED915}"/>
              </a:ext>
            </a:extLst>
          </p:cNvPr>
          <p:cNvSpPr txBox="1"/>
          <p:nvPr/>
        </p:nvSpPr>
        <p:spPr>
          <a:xfrm>
            <a:off x="8616650" y="3076899"/>
            <a:ext cx="624114" cy="369332"/>
          </a:xfrm>
          <a:prstGeom prst="rect">
            <a:avLst/>
          </a:prstGeom>
          <a:noFill/>
        </p:spPr>
        <p:txBody>
          <a:bodyPr wrap="square" rtlCol="0">
            <a:spAutoFit/>
          </a:bodyPr>
          <a:lstStyle/>
          <a:p>
            <a:r>
              <a:rPr lang="en-GB">
                <a:solidFill>
                  <a:schemeClr val="bg1"/>
                </a:solidFill>
              </a:rPr>
              <a:t>,98</a:t>
            </a:r>
            <a:endParaRPr lang="de-DE">
              <a:solidFill>
                <a:schemeClr val="bg1"/>
              </a:solidFill>
            </a:endParaRPr>
          </a:p>
        </p:txBody>
      </p:sp>
      <p:sp>
        <p:nvSpPr>
          <p:cNvPr id="66" name="Rechteck 65">
            <a:extLst>
              <a:ext uri="{FF2B5EF4-FFF2-40B4-BE49-F238E27FC236}">
                <a16:creationId xmlns:a16="http://schemas.microsoft.com/office/drawing/2014/main" id="{5AA320AC-5DBE-400C-B1E7-B29342495992}"/>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Rechteck 66">
            <a:extLst>
              <a:ext uri="{FF2B5EF4-FFF2-40B4-BE49-F238E27FC236}">
                <a16:creationId xmlns:a16="http://schemas.microsoft.com/office/drawing/2014/main" id="{0C9DB092-193E-4D7B-A4F1-09B0F4E41638}"/>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hteck 67">
            <a:extLst>
              <a:ext uri="{FF2B5EF4-FFF2-40B4-BE49-F238E27FC236}">
                <a16:creationId xmlns:a16="http://schemas.microsoft.com/office/drawing/2014/main" id="{E691AE0D-B333-442F-A002-CF205524E0B2}"/>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5B7DDED5-B093-4120-8F64-50B2949292AB}"/>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69">
            <a:extLst>
              <a:ext uri="{FF2B5EF4-FFF2-40B4-BE49-F238E27FC236}">
                <a16:creationId xmlns:a16="http://schemas.microsoft.com/office/drawing/2014/main" id="{389011F7-1BD7-4E78-A4A9-C7F0A59A5617}"/>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Textfeld 70">
            <a:extLst>
              <a:ext uri="{FF2B5EF4-FFF2-40B4-BE49-F238E27FC236}">
                <a16:creationId xmlns:a16="http://schemas.microsoft.com/office/drawing/2014/main" id="{8FF1BA8A-9F36-41A5-A955-30B99416CF03}"/>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72" name="Textfeld 71">
            <a:extLst>
              <a:ext uri="{FF2B5EF4-FFF2-40B4-BE49-F238E27FC236}">
                <a16:creationId xmlns:a16="http://schemas.microsoft.com/office/drawing/2014/main" id="{39B5EAC7-58F8-4DC3-96FB-7E429741C93B}"/>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73" name="Textfeld 72">
            <a:extLst>
              <a:ext uri="{FF2B5EF4-FFF2-40B4-BE49-F238E27FC236}">
                <a16:creationId xmlns:a16="http://schemas.microsoft.com/office/drawing/2014/main" id="{C6150CF0-20FC-4DB9-ADBD-AC87F2BB7053}"/>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74" name="Textfeld 73">
            <a:extLst>
              <a:ext uri="{FF2B5EF4-FFF2-40B4-BE49-F238E27FC236}">
                <a16:creationId xmlns:a16="http://schemas.microsoft.com/office/drawing/2014/main" id="{7370F381-D939-4194-A721-656E2024F931}"/>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75" name="Textfeld 74">
            <a:extLst>
              <a:ext uri="{FF2B5EF4-FFF2-40B4-BE49-F238E27FC236}">
                <a16:creationId xmlns:a16="http://schemas.microsoft.com/office/drawing/2014/main" id="{A863D4D2-06D1-4185-833C-9B68DEA583BF}"/>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76" name="Textfeld 75">
            <a:extLst>
              <a:ext uri="{FF2B5EF4-FFF2-40B4-BE49-F238E27FC236}">
                <a16:creationId xmlns:a16="http://schemas.microsoft.com/office/drawing/2014/main" id="{B856B6F9-B9BC-49BA-858B-62E6AC4A4B97}"/>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77" name="Textfeld 76">
            <a:extLst>
              <a:ext uri="{FF2B5EF4-FFF2-40B4-BE49-F238E27FC236}">
                <a16:creationId xmlns:a16="http://schemas.microsoft.com/office/drawing/2014/main" id="{F5815129-E4EC-46C9-A40C-37ABC37ECB48}"/>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78" name="Rechteck 77">
            <a:extLst>
              <a:ext uri="{FF2B5EF4-FFF2-40B4-BE49-F238E27FC236}">
                <a16:creationId xmlns:a16="http://schemas.microsoft.com/office/drawing/2014/main" id="{A5B8E6B0-8F69-4AA8-8D63-2D0C361F7C9B}"/>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Rechteck 78">
            <a:extLst>
              <a:ext uri="{FF2B5EF4-FFF2-40B4-BE49-F238E27FC236}">
                <a16:creationId xmlns:a16="http://schemas.microsoft.com/office/drawing/2014/main" id="{CE89062E-85F5-450F-ACBA-61B73498BC80}"/>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49338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hteck 44">
            <a:extLst>
              <a:ext uri="{FF2B5EF4-FFF2-40B4-BE49-F238E27FC236}">
                <a16:creationId xmlns:a16="http://schemas.microsoft.com/office/drawing/2014/main" id="{24133AE1-1D53-4104-B4A2-42DA352935E2}"/>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BED72CFE-E705-493C-BD0C-91A2865C6EC9}"/>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6EB847CB-64E3-470A-9E49-8581012F4282}"/>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D8AECB2A-91EA-4AFB-ACBB-ADD95C0F556D}"/>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330613DF-9344-4136-A286-F3CB47F4DD84}"/>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Textfeld 52">
            <a:extLst>
              <a:ext uri="{FF2B5EF4-FFF2-40B4-BE49-F238E27FC236}">
                <a16:creationId xmlns:a16="http://schemas.microsoft.com/office/drawing/2014/main" id="{D787EB7F-098A-45FA-89FA-BE161B325F48}"/>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54" name="Textfeld 53">
            <a:extLst>
              <a:ext uri="{FF2B5EF4-FFF2-40B4-BE49-F238E27FC236}">
                <a16:creationId xmlns:a16="http://schemas.microsoft.com/office/drawing/2014/main" id="{CD619C9F-28B7-4607-9430-B74D7DA827DF}"/>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55" name="Textfeld 54">
            <a:extLst>
              <a:ext uri="{FF2B5EF4-FFF2-40B4-BE49-F238E27FC236}">
                <a16:creationId xmlns:a16="http://schemas.microsoft.com/office/drawing/2014/main" id="{188BEA6A-A701-4738-A5EC-1ABEAEC147A7}"/>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56" name="Textfeld 55">
            <a:extLst>
              <a:ext uri="{FF2B5EF4-FFF2-40B4-BE49-F238E27FC236}">
                <a16:creationId xmlns:a16="http://schemas.microsoft.com/office/drawing/2014/main" id="{92D2CE69-CB1C-45C6-91D2-247E3F7BC32B}"/>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57" name="Textfeld 56">
            <a:extLst>
              <a:ext uri="{FF2B5EF4-FFF2-40B4-BE49-F238E27FC236}">
                <a16:creationId xmlns:a16="http://schemas.microsoft.com/office/drawing/2014/main" id="{889A95DE-1289-4449-A069-9E8E208AADB2}"/>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58" name="Textfeld 57">
            <a:extLst>
              <a:ext uri="{FF2B5EF4-FFF2-40B4-BE49-F238E27FC236}">
                <a16:creationId xmlns:a16="http://schemas.microsoft.com/office/drawing/2014/main" id="{964B1C01-0527-47B1-AD53-2A3BAD5D8298}"/>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59" name="Textfeld 58">
            <a:extLst>
              <a:ext uri="{FF2B5EF4-FFF2-40B4-BE49-F238E27FC236}">
                <a16:creationId xmlns:a16="http://schemas.microsoft.com/office/drawing/2014/main" id="{CFBA7969-7C07-43F3-9CC0-D440E445960A}"/>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60" name="Rechteck 59">
            <a:extLst>
              <a:ext uri="{FF2B5EF4-FFF2-40B4-BE49-F238E27FC236}">
                <a16:creationId xmlns:a16="http://schemas.microsoft.com/office/drawing/2014/main" id="{0856441B-FBE1-4FA4-9048-25D819DBB927}"/>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A13919F7-4D68-4D7E-9BA3-F6E8A3F8B5D4}"/>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rafik 31">
            <a:extLst>
              <a:ext uri="{FF2B5EF4-FFF2-40B4-BE49-F238E27FC236}">
                <a16:creationId xmlns:a16="http://schemas.microsoft.com/office/drawing/2014/main" id="{D8B7D5BD-DEB6-46D0-A22C-C955D6EB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047" y="887828"/>
            <a:ext cx="5753726" cy="4782373"/>
          </a:xfrm>
          <a:prstGeom prst="rect">
            <a:avLst/>
          </a:prstGeom>
        </p:spPr>
      </p:pic>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Lernen </a:t>
            </a:r>
          </a:p>
        </p:txBody>
      </p:sp>
      <p:pic>
        <p:nvPicPr>
          <p:cNvPr id="13" name="Grafik 12">
            <a:extLst>
              <a:ext uri="{FF2B5EF4-FFF2-40B4-BE49-F238E27FC236}">
                <a16:creationId xmlns:a16="http://schemas.microsoft.com/office/drawing/2014/main" id="{2B0C2170-AA39-4E35-BA5D-2ABE8EAF47F2}"/>
              </a:ext>
            </a:extLst>
          </p:cNvPr>
          <p:cNvPicPr>
            <a:picLocks noChangeAspect="1"/>
          </p:cNvPicPr>
          <p:nvPr/>
        </p:nvPicPr>
        <p:blipFill rotWithShape="1">
          <a:blip r:embed="rId4">
            <a:extLst>
              <a:ext uri="{28A0092B-C50C-407E-A947-70E740481C1C}">
                <a14:useLocalDpi xmlns:a14="http://schemas.microsoft.com/office/drawing/2010/main" val="0"/>
              </a:ext>
            </a:extLst>
          </a:blip>
          <a:srcRect r="126"/>
          <a:stretch/>
        </p:blipFill>
        <p:spPr>
          <a:xfrm>
            <a:off x="3524649" y="889830"/>
            <a:ext cx="5744124" cy="4780371"/>
          </a:xfrm>
          <a:prstGeom prst="rect">
            <a:avLst/>
          </a:prstGeom>
        </p:spPr>
      </p:pic>
      <p:grpSp>
        <p:nvGrpSpPr>
          <p:cNvPr id="29" name="Gruppieren 28">
            <a:extLst>
              <a:ext uri="{FF2B5EF4-FFF2-40B4-BE49-F238E27FC236}">
                <a16:creationId xmlns:a16="http://schemas.microsoft.com/office/drawing/2014/main" id="{434D24C8-E280-4AFE-9CD6-225364E85ABA}"/>
              </a:ext>
            </a:extLst>
          </p:cNvPr>
          <p:cNvGrpSpPr/>
          <p:nvPr/>
        </p:nvGrpSpPr>
        <p:grpSpPr>
          <a:xfrm>
            <a:off x="618488" y="952487"/>
            <a:ext cx="2229512" cy="1330936"/>
            <a:chOff x="618488" y="952487"/>
            <a:chExt cx="2229512" cy="1330936"/>
          </a:xfrm>
        </p:grpSpPr>
        <p:pic>
          <p:nvPicPr>
            <p:cNvPr id="4" name="Grafik 3">
              <a:extLst>
                <a:ext uri="{FF2B5EF4-FFF2-40B4-BE49-F238E27FC236}">
                  <a16:creationId xmlns:a16="http://schemas.microsoft.com/office/drawing/2014/main" id="{4435BC8D-A7C2-4582-9CC2-B8F105140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725" y="952487"/>
              <a:ext cx="2093016" cy="1327279"/>
            </a:xfrm>
            <a:prstGeom prst="rect">
              <a:avLst/>
            </a:prstGeom>
          </p:spPr>
        </p:pic>
        <p:sp>
          <p:nvSpPr>
            <p:cNvPr id="51" name="Textfeld 50">
              <a:extLst>
                <a:ext uri="{FF2B5EF4-FFF2-40B4-BE49-F238E27FC236}">
                  <a16:creationId xmlns:a16="http://schemas.microsoft.com/office/drawing/2014/main" id="{468B8561-0FA3-4F81-8B61-F342DAC36DFF}"/>
                </a:ext>
              </a:extLst>
            </p:cNvPr>
            <p:cNvSpPr txBox="1"/>
            <p:nvPr/>
          </p:nvSpPr>
          <p:spPr>
            <a:xfrm>
              <a:off x="618488" y="1914091"/>
              <a:ext cx="2229512"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Landschaft</a:t>
              </a:r>
              <a:endParaRPr lang="de-DE">
                <a:solidFill>
                  <a:schemeClr val="bg1"/>
                </a:solidFill>
                <a:latin typeface="Segoe UI Semibold" panose="020B0702040204020203" pitchFamily="34" charset="0"/>
                <a:cs typeface="Segoe UI Semibold" panose="020B0702040204020203" pitchFamily="34" charset="0"/>
              </a:endParaRPr>
            </a:p>
          </p:txBody>
        </p:sp>
      </p:grpSp>
      <p:grpSp>
        <p:nvGrpSpPr>
          <p:cNvPr id="30" name="Gruppieren 29">
            <a:extLst>
              <a:ext uri="{FF2B5EF4-FFF2-40B4-BE49-F238E27FC236}">
                <a16:creationId xmlns:a16="http://schemas.microsoft.com/office/drawing/2014/main" id="{8A175ECD-392D-4C7A-BFDC-AFFBE33210E0}"/>
              </a:ext>
            </a:extLst>
          </p:cNvPr>
          <p:cNvGrpSpPr/>
          <p:nvPr/>
        </p:nvGrpSpPr>
        <p:grpSpPr>
          <a:xfrm>
            <a:off x="618488" y="2503799"/>
            <a:ext cx="2229512" cy="1337457"/>
            <a:chOff x="618488" y="2554974"/>
            <a:chExt cx="2229512" cy="1337457"/>
          </a:xfrm>
        </p:grpSpPr>
        <p:pic>
          <p:nvPicPr>
            <p:cNvPr id="28" name="Grafik 27" descr="Ein Bild, das Text enthält.&#10;&#10;Automatisch generierte Beschreibung">
              <a:extLst>
                <a:ext uri="{FF2B5EF4-FFF2-40B4-BE49-F238E27FC236}">
                  <a16:creationId xmlns:a16="http://schemas.microsoft.com/office/drawing/2014/main" id="{1A90BA0C-859F-4E66-9C38-0E3DA0B385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724" y="2554974"/>
              <a:ext cx="2079041" cy="1318416"/>
            </a:xfrm>
            <a:prstGeom prst="rect">
              <a:avLst/>
            </a:prstGeom>
          </p:spPr>
        </p:pic>
        <p:sp>
          <p:nvSpPr>
            <p:cNvPr id="52" name="Textfeld 51">
              <a:extLst>
                <a:ext uri="{FF2B5EF4-FFF2-40B4-BE49-F238E27FC236}">
                  <a16:creationId xmlns:a16="http://schemas.microsoft.com/office/drawing/2014/main" id="{697DE1F6-9B7B-4B3C-8596-4946E3611CF6}"/>
                </a:ext>
              </a:extLst>
            </p:cNvPr>
            <p:cNvSpPr txBox="1"/>
            <p:nvPr/>
          </p:nvSpPr>
          <p:spPr>
            <a:xfrm>
              <a:off x="618488" y="3523099"/>
              <a:ext cx="2229512"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Katze</a:t>
              </a:r>
              <a:endParaRPr lang="de-DE">
                <a:solidFill>
                  <a:schemeClr val="bg1"/>
                </a:solidFill>
                <a:latin typeface="Segoe UI Semibold" panose="020B0702040204020203" pitchFamily="34" charset="0"/>
                <a:cs typeface="Segoe UI Semibold" panose="020B0702040204020203" pitchFamily="34" charset="0"/>
              </a:endParaRPr>
            </a:p>
          </p:txBody>
        </p:sp>
      </p:grpSp>
      <p:grpSp>
        <p:nvGrpSpPr>
          <p:cNvPr id="31" name="Gruppieren 30">
            <a:extLst>
              <a:ext uri="{FF2B5EF4-FFF2-40B4-BE49-F238E27FC236}">
                <a16:creationId xmlns:a16="http://schemas.microsoft.com/office/drawing/2014/main" id="{EDAEF8BD-534D-493D-8EBE-F03F6409D74B}"/>
              </a:ext>
            </a:extLst>
          </p:cNvPr>
          <p:cNvGrpSpPr/>
          <p:nvPr/>
        </p:nvGrpSpPr>
        <p:grpSpPr>
          <a:xfrm>
            <a:off x="618488" y="4061633"/>
            <a:ext cx="2229512" cy="1334592"/>
            <a:chOff x="627042" y="4378161"/>
            <a:chExt cx="2229512" cy="1334592"/>
          </a:xfrm>
        </p:grpSpPr>
        <p:pic>
          <p:nvPicPr>
            <p:cNvPr id="5" name="Grafik 4" descr="Ein Bild, das Text enthält.&#10;&#10;Automatisch generierte Beschreibung">
              <a:extLst>
                <a:ext uri="{FF2B5EF4-FFF2-40B4-BE49-F238E27FC236}">
                  <a16:creationId xmlns:a16="http://schemas.microsoft.com/office/drawing/2014/main" id="{524542A5-5B15-4215-BF09-B5604784F5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724" y="4378161"/>
              <a:ext cx="2093017" cy="1327279"/>
            </a:xfrm>
            <a:prstGeom prst="rect">
              <a:avLst/>
            </a:prstGeom>
          </p:spPr>
        </p:pic>
        <p:sp>
          <p:nvSpPr>
            <p:cNvPr id="50" name="Textfeld 49">
              <a:extLst>
                <a:ext uri="{FF2B5EF4-FFF2-40B4-BE49-F238E27FC236}">
                  <a16:creationId xmlns:a16="http://schemas.microsoft.com/office/drawing/2014/main" id="{DCA22450-7003-4D74-AC85-40A1CE81DB94}"/>
                </a:ext>
              </a:extLst>
            </p:cNvPr>
            <p:cNvSpPr txBox="1"/>
            <p:nvPr/>
          </p:nvSpPr>
          <p:spPr>
            <a:xfrm>
              <a:off x="627042" y="5343421"/>
              <a:ext cx="2229512"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a:solidFill>
                    <a:schemeClr val="bg1"/>
                  </a:solidFill>
                  <a:latin typeface="Segoe UI Semibold" panose="020B0702040204020203" pitchFamily="34" charset="0"/>
                  <a:cs typeface="Segoe UI Semibold" panose="020B0702040204020203" pitchFamily="34" charset="0"/>
                </a:rPr>
                <a:t>Stadt</a:t>
              </a:r>
              <a:endParaRPr lang="de-DE">
                <a:solidFill>
                  <a:schemeClr val="bg1"/>
                </a:solidFill>
                <a:latin typeface="Segoe UI Semibold" panose="020B0702040204020203" pitchFamily="34" charset="0"/>
                <a:cs typeface="Segoe UI Semibold" panose="020B0702040204020203" pitchFamily="34" charset="0"/>
              </a:endParaRPr>
            </a:p>
          </p:txBody>
        </p:sp>
      </p:grpSp>
      <p:grpSp>
        <p:nvGrpSpPr>
          <p:cNvPr id="72" name="Gruppieren 71">
            <a:extLst>
              <a:ext uri="{FF2B5EF4-FFF2-40B4-BE49-F238E27FC236}">
                <a16:creationId xmlns:a16="http://schemas.microsoft.com/office/drawing/2014/main" id="{F5D354C0-2A3C-47FF-8286-D8EDB44CB4E4}"/>
              </a:ext>
            </a:extLst>
          </p:cNvPr>
          <p:cNvGrpSpPr/>
          <p:nvPr/>
        </p:nvGrpSpPr>
        <p:grpSpPr>
          <a:xfrm>
            <a:off x="2416627" y="1616127"/>
            <a:ext cx="2592281" cy="4668844"/>
            <a:chOff x="2416627" y="1616127"/>
            <a:chExt cx="2592281" cy="4668844"/>
          </a:xfrm>
        </p:grpSpPr>
        <p:sp>
          <p:nvSpPr>
            <p:cNvPr id="66" name="Textfeld 65">
              <a:extLst>
                <a:ext uri="{FF2B5EF4-FFF2-40B4-BE49-F238E27FC236}">
                  <a16:creationId xmlns:a16="http://schemas.microsoft.com/office/drawing/2014/main" id="{B2DE565C-33E4-4684-A477-3F1A27E962CD}"/>
                </a:ext>
              </a:extLst>
            </p:cNvPr>
            <p:cNvSpPr txBox="1"/>
            <p:nvPr/>
          </p:nvSpPr>
          <p:spPr>
            <a:xfrm>
              <a:off x="2416627" y="5915639"/>
              <a:ext cx="2592281"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gelabelte</a:t>
              </a:r>
              <a:r>
                <a:rPr lang="en-GB">
                  <a:solidFill>
                    <a:schemeClr val="bg1"/>
                  </a:solidFill>
                  <a:latin typeface="Segoe UI Semibold" panose="020B0702040204020203" pitchFamily="34" charset="0"/>
                  <a:cs typeface="Segoe UI Semibold" panose="020B0702040204020203" pitchFamily="34" charset="0"/>
                </a:rPr>
                <a:t> Inputs</a:t>
              </a:r>
              <a:endParaRPr lang="de-DE">
                <a:solidFill>
                  <a:schemeClr val="bg1"/>
                </a:solidFill>
                <a:latin typeface="Segoe UI Semibold" panose="020B0702040204020203" pitchFamily="34" charset="0"/>
                <a:cs typeface="Segoe UI Semibold" panose="020B0702040204020203" pitchFamily="34" charset="0"/>
              </a:endParaRPr>
            </a:p>
          </p:txBody>
        </p:sp>
        <p:cxnSp>
          <p:nvCxnSpPr>
            <p:cNvPr id="43" name="Gerade Verbindung mit Pfeil 42">
              <a:extLst>
                <a:ext uri="{FF2B5EF4-FFF2-40B4-BE49-F238E27FC236}">
                  <a16:creationId xmlns:a16="http://schemas.microsoft.com/office/drawing/2014/main" id="{3A95F47E-1825-4E8B-A515-61E6C996F08D}"/>
                </a:ext>
              </a:extLst>
            </p:cNvPr>
            <p:cNvCxnSpPr>
              <a:stCxn id="66" idx="0"/>
              <a:endCxn id="5" idx="3"/>
            </p:cNvCxnSpPr>
            <p:nvPr/>
          </p:nvCxnSpPr>
          <p:spPr>
            <a:xfrm flipH="1" flipV="1">
              <a:off x="2778187" y="4725273"/>
              <a:ext cx="934581" cy="1190366"/>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75028665-0309-4CAA-93BC-C0748F1A3932}"/>
                </a:ext>
              </a:extLst>
            </p:cNvPr>
            <p:cNvCxnSpPr>
              <a:cxnSpLocks/>
              <a:stCxn id="66" idx="0"/>
              <a:endCxn id="28" idx="3"/>
            </p:cNvCxnSpPr>
            <p:nvPr/>
          </p:nvCxnSpPr>
          <p:spPr>
            <a:xfrm flipH="1" flipV="1">
              <a:off x="2772765" y="3163007"/>
              <a:ext cx="940003" cy="2752632"/>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CFE13085-02BB-4821-81A1-2D9E39824394}"/>
                </a:ext>
              </a:extLst>
            </p:cNvPr>
            <p:cNvCxnSpPr>
              <a:cxnSpLocks/>
              <a:stCxn id="66" idx="0"/>
              <a:endCxn id="4" idx="3"/>
            </p:cNvCxnSpPr>
            <p:nvPr/>
          </p:nvCxnSpPr>
          <p:spPr>
            <a:xfrm flipH="1" flipV="1">
              <a:off x="2786741" y="1616127"/>
              <a:ext cx="926027" cy="4299512"/>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0780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0-#ppt_w/2"/>
                                          </p:val>
                                        </p:tav>
                                        <p:tav tm="100000">
                                          <p:val>
                                            <p:strVal val="#ppt_x"/>
                                          </p:val>
                                        </p:tav>
                                      </p:tavLst>
                                    </p:anim>
                                    <p:anim calcmode="lin" valueType="num">
                                      <p:cBhvr additive="base">
                                        <p:cTn id="8" dur="2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2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250" fill="hold"/>
                                        <p:tgtEl>
                                          <p:spTgt spid="30"/>
                                        </p:tgtEl>
                                        <p:attrNameLst>
                                          <p:attrName>ppt_x</p:attrName>
                                        </p:attrNameLst>
                                      </p:cBhvr>
                                      <p:tavLst>
                                        <p:tav tm="0">
                                          <p:val>
                                            <p:strVal val="0-#ppt_w/2"/>
                                          </p:val>
                                        </p:tav>
                                        <p:tav tm="100000">
                                          <p:val>
                                            <p:strVal val="#ppt_x"/>
                                          </p:val>
                                        </p:tav>
                                      </p:tavLst>
                                    </p:anim>
                                    <p:anim calcmode="lin" valueType="num">
                                      <p:cBhvr additive="base">
                                        <p:cTn id="12" dur="2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250" fill="hold"/>
                                        <p:tgtEl>
                                          <p:spTgt spid="31"/>
                                        </p:tgtEl>
                                        <p:attrNameLst>
                                          <p:attrName>ppt_x</p:attrName>
                                        </p:attrNameLst>
                                      </p:cBhvr>
                                      <p:tavLst>
                                        <p:tav tm="0">
                                          <p:val>
                                            <p:strVal val="0-#ppt_w/2"/>
                                          </p:val>
                                        </p:tav>
                                        <p:tav tm="100000">
                                          <p:val>
                                            <p:strVal val="#ppt_x"/>
                                          </p:val>
                                        </p:tav>
                                      </p:tavLst>
                                    </p:anim>
                                    <p:anim calcmode="lin" valueType="num">
                                      <p:cBhvr additive="base">
                                        <p:cTn id="16" dur="25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F6E65FC9-EFC3-4095-BF09-250A78CDADCF}"/>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6EA56CB-67A2-49A9-8B26-2CD77833306E}"/>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75DA823B-47AA-4B28-991B-5C4097383568}"/>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9A448E12-8659-46FF-AF3B-3DC69AB2DADD}"/>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Rechteck 53">
            <a:extLst>
              <a:ext uri="{FF2B5EF4-FFF2-40B4-BE49-F238E27FC236}">
                <a16:creationId xmlns:a16="http://schemas.microsoft.com/office/drawing/2014/main" id="{C3211DB9-3E6F-4D77-8659-FF95B9497878}"/>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Textfeld 54">
            <a:extLst>
              <a:ext uri="{FF2B5EF4-FFF2-40B4-BE49-F238E27FC236}">
                <a16:creationId xmlns:a16="http://schemas.microsoft.com/office/drawing/2014/main" id="{9E83EA83-08CB-4D3C-950F-D99B965AD157}"/>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56" name="Textfeld 55">
            <a:extLst>
              <a:ext uri="{FF2B5EF4-FFF2-40B4-BE49-F238E27FC236}">
                <a16:creationId xmlns:a16="http://schemas.microsoft.com/office/drawing/2014/main" id="{8B5D8398-FE8A-4061-9921-11E870D99CF6}"/>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58" name="Textfeld 57">
            <a:extLst>
              <a:ext uri="{FF2B5EF4-FFF2-40B4-BE49-F238E27FC236}">
                <a16:creationId xmlns:a16="http://schemas.microsoft.com/office/drawing/2014/main" id="{A18B8B0B-97BB-4B10-B432-B437CA6E38D9}"/>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59" name="Textfeld 58">
            <a:extLst>
              <a:ext uri="{FF2B5EF4-FFF2-40B4-BE49-F238E27FC236}">
                <a16:creationId xmlns:a16="http://schemas.microsoft.com/office/drawing/2014/main" id="{62C2BFBC-D0BD-48B5-A903-F9DE2AA3241C}"/>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60" name="Textfeld 59">
            <a:extLst>
              <a:ext uri="{FF2B5EF4-FFF2-40B4-BE49-F238E27FC236}">
                <a16:creationId xmlns:a16="http://schemas.microsoft.com/office/drawing/2014/main" id="{01586DF1-48A3-4C22-BBFB-7ABA01A8D470}"/>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61" name="Textfeld 60">
            <a:extLst>
              <a:ext uri="{FF2B5EF4-FFF2-40B4-BE49-F238E27FC236}">
                <a16:creationId xmlns:a16="http://schemas.microsoft.com/office/drawing/2014/main" id="{7180C576-E795-41E0-80B7-E454FF144F16}"/>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62" name="Textfeld 61">
            <a:extLst>
              <a:ext uri="{FF2B5EF4-FFF2-40B4-BE49-F238E27FC236}">
                <a16:creationId xmlns:a16="http://schemas.microsoft.com/office/drawing/2014/main" id="{C360E515-B3FF-4327-A206-C2E82FF3CFA4}"/>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63" name="Rechteck 62">
            <a:extLst>
              <a:ext uri="{FF2B5EF4-FFF2-40B4-BE49-F238E27FC236}">
                <a16:creationId xmlns:a16="http://schemas.microsoft.com/office/drawing/2014/main" id="{67376A8E-1D88-4D71-A028-5DD5DAAF6894}"/>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63">
            <a:extLst>
              <a:ext uri="{FF2B5EF4-FFF2-40B4-BE49-F238E27FC236}">
                <a16:creationId xmlns:a16="http://schemas.microsoft.com/office/drawing/2014/main" id="{5B6BEFB8-3274-4AF3-921B-201F8D76569D}"/>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rafik 31">
            <a:extLst>
              <a:ext uri="{FF2B5EF4-FFF2-40B4-BE49-F238E27FC236}">
                <a16:creationId xmlns:a16="http://schemas.microsoft.com/office/drawing/2014/main" id="{D8B7D5BD-DEB6-46D0-A22C-C955D6EB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047" y="887828"/>
            <a:ext cx="5753726" cy="4782373"/>
          </a:xfrm>
          <a:prstGeom prst="rect">
            <a:avLst/>
          </a:prstGeom>
        </p:spPr>
      </p:pic>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Lernen </a:t>
            </a:r>
          </a:p>
        </p:txBody>
      </p:sp>
      <p:pic>
        <p:nvPicPr>
          <p:cNvPr id="13" name="Grafik 12">
            <a:extLst>
              <a:ext uri="{FF2B5EF4-FFF2-40B4-BE49-F238E27FC236}">
                <a16:creationId xmlns:a16="http://schemas.microsoft.com/office/drawing/2014/main" id="{2B0C2170-AA39-4E35-BA5D-2ABE8EAF47F2}"/>
              </a:ext>
            </a:extLst>
          </p:cNvPr>
          <p:cNvPicPr>
            <a:picLocks noChangeAspect="1"/>
          </p:cNvPicPr>
          <p:nvPr/>
        </p:nvPicPr>
        <p:blipFill rotWithShape="1">
          <a:blip r:embed="rId4">
            <a:extLst>
              <a:ext uri="{28A0092B-C50C-407E-A947-70E740481C1C}">
                <a14:useLocalDpi xmlns:a14="http://schemas.microsoft.com/office/drawing/2010/main" val="0"/>
              </a:ext>
            </a:extLst>
          </a:blip>
          <a:srcRect r="126"/>
          <a:stretch/>
        </p:blipFill>
        <p:spPr>
          <a:xfrm>
            <a:off x="3524649" y="889830"/>
            <a:ext cx="5744124" cy="4780371"/>
          </a:xfrm>
          <a:prstGeom prst="rect">
            <a:avLst/>
          </a:prstGeom>
        </p:spPr>
      </p:pic>
      <p:grpSp>
        <p:nvGrpSpPr>
          <p:cNvPr id="30" name="Gruppieren 29">
            <a:extLst>
              <a:ext uri="{FF2B5EF4-FFF2-40B4-BE49-F238E27FC236}">
                <a16:creationId xmlns:a16="http://schemas.microsoft.com/office/drawing/2014/main" id="{8A175ECD-392D-4C7A-BFDC-AFFBE33210E0}"/>
              </a:ext>
            </a:extLst>
          </p:cNvPr>
          <p:cNvGrpSpPr/>
          <p:nvPr/>
        </p:nvGrpSpPr>
        <p:grpSpPr>
          <a:xfrm>
            <a:off x="618488" y="2503799"/>
            <a:ext cx="2229512" cy="1337457"/>
            <a:chOff x="618488" y="2554974"/>
            <a:chExt cx="2229512" cy="1337457"/>
          </a:xfrm>
        </p:grpSpPr>
        <p:pic>
          <p:nvPicPr>
            <p:cNvPr id="28" name="Grafik 27" descr="Ein Bild, das Text enthält.&#10;&#10;Automatisch generierte Beschreibung">
              <a:extLst>
                <a:ext uri="{FF2B5EF4-FFF2-40B4-BE49-F238E27FC236}">
                  <a16:creationId xmlns:a16="http://schemas.microsoft.com/office/drawing/2014/main" id="{1A90BA0C-859F-4E66-9C38-0E3DA0B38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724" y="2554974"/>
              <a:ext cx="2079041" cy="1318416"/>
            </a:xfrm>
            <a:prstGeom prst="rect">
              <a:avLst/>
            </a:prstGeom>
          </p:spPr>
        </p:pic>
        <p:sp>
          <p:nvSpPr>
            <p:cNvPr id="52" name="Textfeld 51">
              <a:extLst>
                <a:ext uri="{FF2B5EF4-FFF2-40B4-BE49-F238E27FC236}">
                  <a16:creationId xmlns:a16="http://schemas.microsoft.com/office/drawing/2014/main" id="{697DE1F6-9B7B-4B3C-8596-4946E3611CF6}"/>
                </a:ext>
              </a:extLst>
            </p:cNvPr>
            <p:cNvSpPr txBox="1"/>
            <p:nvPr/>
          </p:nvSpPr>
          <p:spPr>
            <a:xfrm>
              <a:off x="618488" y="3523099"/>
              <a:ext cx="2229512"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Katze</a:t>
              </a:r>
              <a:endParaRPr lang="de-DE">
                <a:solidFill>
                  <a:schemeClr val="bg1"/>
                </a:solidFill>
                <a:latin typeface="Segoe UI Semibold" panose="020B0702040204020203" pitchFamily="34" charset="0"/>
                <a:cs typeface="Segoe UI Semibold" panose="020B0702040204020203" pitchFamily="34" charset="0"/>
              </a:endParaRPr>
            </a:p>
          </p:txBody>
        </p:sp>
      </p:grpSp>
      <p:grpSp>
        <p:nvGrpSpPr>
          <p:cNvPr id="92" name="Gruppieren 91">
            <a:extLst>
              <a:ext uri="{FF2B5EF4-FFF2-40B4-BE49-F238E27FC236}">
                <a16:creationId xmlns:a16="http://schemas.microsoft.com/office/drawing/2014/main" id="{9427BA0A-B47D-45B9-B966-F599B1398D8B}"/>
              </a:ext>
            </a:extLst>
          </p:cNvPr>
          <p:cNvGrpSpPr/>
          <p:nvPr/>
        </p:nvGrpSpPr>
        <p:grpSpPr>
          <a:xfrm>
            <a:off x="5334608" y="950645"/>
            <a:ext cx="3991315" cy="4613654"/>
            <a:chOff x="5334608" y="950645"/>
            <a:chExt cx="3991315" cy="4613654"/>
          </a:xfrm>
        </p:grpSpPr>
        <p:sp>
          <p:nvSpPr>
            <p:cNvPr id="75" name="Textfeld 74">
              <a:extLst>
                <a:ext uri="{FF2B5EF4-FFF2-40B4-BE49-F238E27FC236}">
                  <a16:creationId xmlns:a16="http://schemas.microsoft.com/office/drawing/2014/main" id="{AD576B1A-2F1A-4EA2-9427-BF62A003AD4D}"/>
                </a:ext>
              </a:extLst>
            </p:cNvPr>
            <p:cNvSpPr txBox="1"/>
            <p:nvPr/>
          </p:nvSpPr>
          <p:spPr>
            <a:xfrm>
              <a:off x="5352102" y="950645"/>
              <a:ext cx="624114" cy="369332"/>
            </a:xfrm>
            <a:prstGeom prst="rect">
              <a:avLst/>
            </a:prstGeom>
            <a:noFill/>
          </p:spPr>
          <p:txBody>
            <a:bodyPr wrap="square" rtlCol="0">
              <a:spAutoFit/>
            </a:bodyPr>
            <a:lstStyle/>
            <a:p>
              <a:r>
                <a:rPr lang="en-GB"/>
                <a:t>,67</a:t>
              </a:r>
              <a:endParaRPr lang="de-DE"/>
            </a:p>
          </p:txBody>
        </p:sp>
        <p:sp>
          <p:nvSpPr>
            <p:cNvPr id="80" name="Textfeld 79">
              <a:extLst>
                <a:ext uri="{FF2B5EF4-FFF2-40B4-BE49-F238E27FC236}">
                  <a16:creationId xmlns:a16="http://schemas.microsoft.com/office/drawing/2014/main" id="{EE615E33-E809-4A90-BF63-FF27AE0B5C62}"/>
                </a:ext>
              </a:extLst>
            </p:cNvPr>
            <p:cNvSpPr txBox="1"/>
            <p:nvPr/>
          </p:nvSpPr>
          <p:spPr>
            <a:xfrm>
              <a:off x="5352102" y="2030145"/>
              <a:ext cx="624114" cy="369332"/>
            </a:xfrm>
            <a:prstGeom prst="rect">
              <a:avLst/>
            </a:prstGeom>
            <a:noFill/>
          </p:spPr>
          <p:txBody>
            <a:bodyPr wrap="square" rtlCol="0">
              <a:spAutoFit/>
            </a:bodyPr>
            <a:lstStyle/>
            <a:p>
              <a:r>
                <a:rPr lang="en-GB"/>
                <a:t>,91</a:t>
              </a:r>
              <a:endParaRPr lang="de-DE"/>
            </a:p>
          </p:txBody>
        </p:sp>
        <p:sp>
          <p:nvSpPr>
            <p:cNvPr id="81" name="Textfeld 80">
              <a:extLst>
                <a:ext uri="{FF2B5EF4-FFF2-40B4-BE49-F238E27FC236}">
                  <a16:creationId xmlns:a16="http://schemas.microsoft.com/office/drawing/2014/main" id="{E7BDFEBA-52F5-4D64-9F07-88B97FD3E5D7}"/>
                </a:ext>
              </a:extLst>
            </p:cNvPr>
            <p:cNvSpPr txBox="1"/>
            <p:nvPr/>
          </p:nvSpPr>
          <p:spPr>
            <a:xfrm>
              <a:off x="5352102" y="3035541"/>
              <a:ext cx="624114" cy="369332"/>
            </a:xfrm>
            <a:prstGeom prst="rect">
              <a:avLst/>
            </a:prstGeom>
            <a:noFill/>
          </p:spPr>
          <p:txBody>
            <a:bodyPr wrap="square" rtlCol="0">
              <a:spAutoFit/>
            </a:bodyPr>
            <a:lstStyle/>
            <a:p>
              <a:r>
                <a:rPr lang="en-GB"/>
                <a:t>,58</a:t>
              </a:r>
              <a:endParaRPr lang="de-DE"/>
            </a:p>
          </p:txBody>
        </p:sp>
        <p:sp>
          <p:nvSpPr>
            <p:cNvPr id="82" name="Textfeld 81">
              <a:extLst>
                <a:ext uri="{FF2B5EF4-FFF2-40B4-BE49-F238E27FC236}">
                  <a16:creationId xmlns:a16="http://schemas.microsoft.com/office/drawing/2014/main" id="{01101AED-6994-4B8A-ACF7-34660F005A9C}"/>
                </a:ext>
              </a:extLst>
            </p:cNvPr>
            <p:cNvSpPr txBox="1"/>
            <p:nvPr/>
          </p:nvSpPr>
          <p:spPr>
            <a:xfrm>
              <a:off x="5334608" y="4103165"/>
              <a:ext cx="624114" cy="369332"/>
            </a:xfrm>
            <a:prstGeom prst="rect">
              <a:avLst/>
            </a:prstGeom>
            <a:noFill/>
          </p:spPr>
          <p:txBody>
            <a:bodyPr wrap="square" rtlCol="0">
              <a:spAutoFit/>
            </a:bodyPr>
            <a:lstStyle/>
            <a:p>
              <a:r>
                <a:rPr lang="en-GB"/>
                <a:t>,32</a:t>
              </a:r>
              <a:endParaRPr lang="de-DE"/>
            </a:p>
          </p:txBody>
        </p:sp>
        <p:sp>
          <p:nvSpPr>
            <p:cNvPr id="83" name="Textfeld 82">
              <a:extLst>
                <a:ext uri="{FF2B5EF4-FFF2-40B4-BE49-F238E27FC236}">
                  <a16:creationId xmlns:a16="http://schemas.microsoft.com/office/drawing/2014/main" id="{12539F3A-3FFF-496C-87A8-EDF921B71EB8}"/>
                </a:ext>
              </a:extLst>
            </p:cNvPr>
            <p:cNvSpPr txBox="1"/>
            <p:nvPr/>
          </p:nvSpPr>
          <p:spPr>
            <a:xfrm>
              <a:off x="5334608" y="5194967"/>
              <a:ext cx="624114" cy="369332"/>
            </a:xfrm>
            <a:prstGeom prst="rect">
              <a:avLst/>
            </a:prstGeom>
            <a:noFill/>
          </p:spPr>
          <p:txBody>
            <a:bodyPr wrap="square" rtlCol="0">
              <a:spAutoFit/>
            </a:bodyPr>
            <a:lstStyle/>
            <a:p>
              <a:r>
                <a:rPr lang="en-GB"/>
                <a:t>,01</a:t>
              </a:r>
              <a:endParaRPr lang="de-DE"/>
            </a:p>
          </p:txBody>
        </p:sp>
        <p:sp>
          <p:nvSpPr>
            <p:cNvPr id="84" name="Textfeld 83">
              <a:extLst>
                <a:ext uri="{FF2B5EF4-FFF2-40B4-BE49-F238E27FC236}">
                  <a16:creationId xmlns:a16="http://schemas.microsoft.com/office/drawing/2014/main" id="{350A0DB8-560D-4857-830E-A762004DE528}"/>
                </a:ext>
              </a:extLst>
            </p:cNvPr>
            <p:cNvSpPr txBox="1"/>
            <p:nvPr/>
          </p:nvSpPr>
          <p:spPr>
            <a:xfrm>
              <a:off x="6828518" y="1003133"/>
              <a:ext cx="624114" cy="369332"/>
            </a:xfrm>
            <a:prstGeom prst="rect">
              <a:avLst/>
            </a:prstGeom>
            <a:noFill/>
          </p:spPr>
          <p:txBody>
            <a:bodyPr wrap="square" rtlCol="0">
              <a:spAutoFit/>
            </a:bodyPr>
            <a:lstStyle/>
            <a:p>
              <a:r>
                <a:rPr lang="en-GB"/>
                <a:t>,11</a:t>
              </a:r>
              <a:endParaRPr lang="de-DE"/>
            </a:p>
          </p:txBody>
        </p:sp>
        <p:sp>
          <p:nvSpPr>
            <p:cNvPr id="85" name="Textfeld 84">
              <a:extLst>
                <a:ext uri="{FF2B5EF4-FFF2-40B4-BE49-F238E27FC236}">
                  <a16:creationId xmlns:a16="http://schemas.microsoft.com/office/drawing/2014/main" id="{2E8E5B33-29D7-438C-B9DB-6B6B191EF1CA}"/>
                </a:ext>
              </a:extLst>
            </p:cNvPr>
            <p:cNvSpPr txBox="1"/>
            <p:nvPr/>
          </p:nvSpPr>
          <p:spPr>
            <a:xfrm>
              <a:off x="6861855" y="2030145"/>
              <a:ext cx="624114" cy="369332"/>
            </a:xfrm>
            <a:prstGeom prst="rect">
              <a:avLst/>
            </a:prstGeom>
            <a:noFill/>
          </p:spPr>
          <p:txBody>
            <a:bodyPr wrap="square" rtlCol="0">
              <a:spAutoFit/>
            </a:bodyPr>
            <a:lstStyle/>
            <a:p>
              <a:r>
                <a:rPr lang="en-GB"/>
                <a:t>,66</a:t>
              </a:r>
              <a:endParaRPr lang="de-DE"/>
            </a:p>
          </p:txBody>
        </p:sp>
        <p:sp>
          <p:nvSpPr>
            <p:cNvPr id="86" name="Textfeld 85">
              <a:extLst>
                <a:ext uri="{FF2B5EF4-FFF2-40B4-BE49-F238E27FC236}">
                  <a16:creationId xmlns:a16="http://schemas.microsoft.com/office/drawing/2014/main" id="{C659743E-0FCD-4CFE-BF69-B311AC96B6CE}"/>
                </a:ext>
              </a:extLst>
            </p:cNvPr>
            <p:cNvSpPr txBox="1"/>
            <p:nvPr/>
          </p:nvSpPr>
          <p:spPr>
            <a:xfrm>
              <a:off x="6861855" y="3079030"/>
              <a:ext cx="624114" cy="369332"/>
            </a:xfrm>
            <a:prstGeom prst="rect">
              <a:avLst/>
            </a:prstGeom>
            <a:noFill/>
          </p:spPr>
          <p:txBody>
            <a:bodyPr wrap="square" rtlCol="0">
              <a:spAutoFit/>
            </a:bodyPr>
            <a:lstStyle/>
            <a:p>
              <a:r>
                <a:rPr lang="en-GB"/>
                <a:t>,85</a:t>
              </a:r>
              <a:endParaRPr lang="de-DE"/>
            </a:p>
          </p:txBody>
        </p:sp>
        <p:sp>
          <p:nvSpPr>
            <p:cNvPr id="87" name="Textfeld 86">
              <a:extLst>
                <a:ext uri="{FF2B5EF4-FFF2-40B4-BE49-F238E27FC236}">
                  <a16:creationId xmlns:a16="http://schemas.microsoft.com/office/drawing/2014/main" id="{13A91849-6047-429D-BFEA-4B04D8E4BC36}"/>
                </a:ext>
              </a:extLst>
            </p:cNvPr>
            <p:cNvSpPr txBox="1"/>
            <p:nvPr/>
          </p:nvSpPr>
          <p:spPr>
            <a:xfrm>
              <a:off x="6861855" y="4127915"/>
              <a:ext cx="624114" cy="369332"/>
            </a:xfrm>
            <a:prstGeom prst="rect">
              <a:avLst/>
            </a:prstGeom>
            <a:noFill/>
          </p:spPr>
          <p:txBody>
            <a:bodyPr wrap="square" rtlCol="0">
              <a:spAutoFit/>
            </a:bodyPr>
            <a:lstStyle/>
            <a:p>
              <a:r>
                <a:rPr lang="en-GB"/>
                <a:t>,14</a:t>
              </a:r>
              <a:endParaRPr lang="de-DE"/>
            </a:p>
          </p:txBody>
        </p:sp>
        <p:sp>
          <p:nvSpPr>
            <p:cNvPr id="88" name="Textfeld 87">
              <a:extLst>
                <a:ext uri="{FF2B5EF4-FFF2-40B4-BE49-F238E27FC236}">
                  <a16:creationId xmlns:a16="http://schemas.microsoft.com/office/drawing/2014/main" id="{11438FEE-E415-4796-9B70-B70418A0ABA6}"/>
                </a:ext>
              </a:extLst>
            </p:cNvPr>
            <p:cNvSpPr txBox="1"/>
            <p:nvPr/>
          </p:nvSpPr>
          <p:spPr>
            <a:xfrm>
              <a:off x="6861855" y="5172547"/>
              <a:ext cx="624114" cy="369332"/>
            </a:xfrm>
            <a:prstGeom prst="rect">
              <a:avLst/>
            </a:prstGeom>
            <a:noFill/>
          </p:spPr>
          <p:txBody>
            <a:bodyPr wrap="square" rtlCol="0">
              <a:spAutoFit/>
            </a:bodyPr>
            <a:lstStyle/>
            <a:p>
              <a:r>
                <a:rPr lang="en-GB"/>
                <a:t>,05</a:t>
              </a:r>
              <a:endParaRPr lang="de-DE"/>
            </a:p>
          </p:txBody>
        </p:sp>
        <p:sp>
          <p:nvSpPr>
            <p:cNvPr id="89" name="Textfeld 88">
              <a:extLst>
                <a:ext uri="{FF2B5EF4-FFF2-40B4-BE49-F238E27FC236}">
                  <a16:creationId xmlns:a16="http://schemas.microsoft.com/office/drawing/2014/main" id="{CC98B374-D8F2-4E88-8744-A9BFCC41095D}"/>
                </a:ext>
              </a:extLst>
            </p:cNvPr>
            <p:cNvSpPr txBox="1"/>
            <p:nvPr/>
          </p:nvSpPr>
          <p:spPr>
            <a:xfrm>
              <a:off x="8673311" y="2033792"/>
              <a:ext cx="624114" cy="369332"/>
            </a:xfrm>
            <a:prstGeom prst="rect">
              <a:avLst/>
            </a:prstGeom>
            <a:noFill/>
          </p:spPr>
          <p:txBody>
            <a:bodyPr wrap="square" rtlCol="0">
              <a:spAutoFit/>
            </a:bodyPr>
            <a:lstStyle/>
            <a:p>
              <a:r>
                <a:rPr lang="en-GB">
                  <a:solidFill>
                    <a:schemeClr val="bg1"/>
                  </a:solidFill>
                </a:rPr>
                <a:t>,7</a:t>
              </a:r>
              <a:endParaRPr lang="de-DE">
                <a:solidFill>
                  <a:schemeClr val="bg1"/>
                </a:solidFill>
              </a:endParaRPr>
            </a:p>
          </p:txBody>
        </p:sp>
        <p:sp>
          <p:nvSpPr>
            <p:cNvPr id="90" name="Textfeld 89">
              <a:extLst>
                <a:ext uri="{FF2B5EF4-FFF2-40B4-BE49-F238E27FC236}">
                  <a16:creationId xmlns:a16="http://schemas.microsoft.com/office/drawing/2014/main" id="{795A15E1-4375-4069-BC70-EC12E9D60DA8}"/>
                </a:ext>
              </a:extLst>
            </p:cNvPr>
            <p:cNvSpPr txBox="1"/>
            <p:nvPr/>
          </p:nvSpPr>
          <p:spPr>
            <a:xfrm>
              <a:off x="8701809" y="3071761"/>
              <a:ext cx="624114" cy="369332"/>
            </a:xfrm>
            <a:prstGeom prst="rect">
              <a:avLst/>
            </a:prstGeom>
            <a:noFill/>
          </p:spPr>
          <p:txBody>
            <a:bodyPr wrap="square" rtlCol="0">
              <a:spAutoFit/>
            </a:bodyPr>
            <a:lstStyle/>
            <a:p>
              <a:r>
                <a:rPr lang="en-GB">
                  <a:solidFill>
                    <a:schemeClr val="bg1"/>
                  </a:solidFill>
                </a:rPr>
                <a:t>,1</a:t>
              </a:r>
              <a:endParaRPr lang="de-DE">
                <a:solidFill>
                  <a:schemeClr val="bg1"/>
                </a:solidFill>
              </a:endParaRPr>
            </a:p>
          </p:txBody>
        </p:sp>
        <p:sp>
          <p:nvSpPr>
            <p:cNvPr id="91" name="Textfeld 90">
              <a:extLst>
                <a:ext uri="{FF2B5EF4-FFF2-40B4-BE49-F238E27FC236}">
                  <a16:creationId xmlns:a16="http://schemas.microsoft.com/office/drawing/2014/main" id="{FDDE3D60-8777-474F-AC2B-BBB2887AE80A}"/>
                </a:ext>
              </a:extLst>
            </p:cNvPr>
            <p:cNvSpPr txBox="1"/>
            <p:nvPr/>
          </p:nvSpPr>
          <p:spPr>
            <a:xfrm>
              <a:off x="8689109" y="4109730"/>
              <a:ext cx="624114" cy="369332"/>
            </a:xfrm>
            <a:prstGeom prst="rect">
              <a:avLst/>
            </a:prstGeom>
            <a:noFill/>
          </p:spPr>
          <p:txBody>
            <a:bodyPr wrap="square" rtlCol="0">
              <a:spAutoFit/>
            </a:bodyPr>
            <a:lstStyle/>
            <a:p>
              <a:r>
                <a:rPr lang="en-GB">
                  <a:solidFill>
                    <a:schemeClr val="bg1"/>
                  </a:solidFill>
                </a:rPr>
                <a:t>,2</a:t>
              </a:r>
              <a:endParaRPr lang="de-DE">
                <a:solidFill>
                  <a:schemeClr val="bg1"/>
                </a:solidFill>
              </a:endParaRPr>
            </a:p>
          </p:txBody>
        </p:sp>
      </p:grpSp>
      <p:grpSp>
        <p:nvGrpSpPr>
          <p:cNvPr id="45" name="Gruppieren 44">
            <a:extLst>
              <a:ext uri="{FF2B5EF4-FFF2-40B4-BE49-F238E27FC236}">
                <a16:creationId xmlns:a16="http://schemas.microsoft.com/office/drawing/2014/main" id="{FD10F65B-DC82-4AFB-929B-E351B51FAE70}"/>
              </a:ext>
            </a:extLst>
          </p:cNvPr>
          <p:cNvGrpSpPr/>
          <p:nvPr/>
        </p:nvGrpSpPr>
        <p:grpSpPr>
          <a:xfrm>
            <a:off x="9231181" y="2033972"/>
            <a:ext cx="2065080" cy="2420725"/>
            <a:chOff x="9231181" y="2033972"/>
            <a:chExt cx="2065080" cy="2420725"/>
          </a:xfrm>
        </p:grpSpPr>
        <p:sp>
          <p:nvSpPr>
            <p:cNvPr id="46" name="Textfeld 45">
              <a:extLst>
                <a:ext uri="{FF2B5EF4-FFF2-40B4-BE49-F238E27FC236}">
                  <a16:creationId xmlns:a16="http://schemas.microsoft.com/office/drawing/2014/main" id="{5D4D8F6E-8E5E-4B8E-B7DF-34D05486C34D}"/>
                </a:ext>
              </a:extLst>
            </p:cNvPr>
            <p:cNvSpPr txBox="1"/>
            <p:nvPr/>
          </p:nvSpPr>
          <p:spPr>
            <a:xfrm>
              <a:off x="9231182" y="2033972"/>
              <a:ext cx="2065079"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a:solidFill>
                    <a:schemeClr val="bg1"/>
                  </a:solidFill>
                  <a:latin typeface="Segoe UI Semibold" panose="020B0702040204020203" pitchFamily="34" charset="0"/>
                  <a:cs typeface="Segoe UI Semibold" panose="020B0702040204020203" pitchFamily="34" charset="0"/>
                </a:rPr>
                <a:t>Stadt</a:t>
              </a:r>
              <a:endParaRPr lang="de-DE">
                <a:solidFill>
                  <a:schemeClr val="bg1"/>
                </a:solidFill>
                <a:latin typeface="Segoe UI Semibold" panose="020B0702040204020203" pitchFamily="34" charset="0"/>
                <a:cs typeface="Segoe UI Semibold" panose="020B0702040204020203" pitchFamily="34" charset="0"/>
              </a:endParaRPr>
            </a:p>
          </p:txBody>
        </p:sp>
        <p:sp>
          <p:nvSpPr>
            <p:cNvPr id="47" name="Textfeld 46">
              <a:extLst>
                <a:ext uri="{FF2B5EF4-FFF2-40B4-BE49-F238E27FC236}">
                  <a16:creationId xmlns:a16="http://schemas.microsoft.com/office/drawing/2014/main" id="{91F9B26A-C3B3-41AB-A8B6-83E9AD6A6342}"/>
                </a:ext>
              </a:extLst>
            </p:cNvPr>
            <p:cNvSpPr txBox="1"/>
            <p:nvPr/>
          </p:nvSpPr>
          <p:spPr>
            <a:xfrm>
              <a:off x="9231182" y="3071761"/>
              <a:ext cx="2065079"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Landschaft</a:t>
              </a:r>
              <a:endParaRPr lang="de-DE">
                <a:solidFill>
                  <a:schemeClr val="bg1"/>
                </a:solidFill>
                <a:latin typeface="Segoe UI Semibold" panose="020B0702040204020203" pitchFamily="34" charset="0"/>
                <a:cs typeface="Segoe UI Semibold" panose="020B0702040204020203" pitchFamily="34" charset="0"/>
              </a:endParaRPr>
            </a:p>
          </p:txBody>
        </p:sp>
        <p:sp>
          <p:nvSpPr>
            <p:cNvPr id="48" name="Textfeld 47">
              <a:extLst>
                <a:ext uri="{FF2B5EF4-FFF2-40B4-BE49-F238E27FC236}">
                  <a16:creationId xmlns:a16="http://schemas.microsoft.com/office/drawing/2014/main" id="{9000DD32-4AF5-42FF-AEC3-D761A70BE867}"/>
                </a:ext>
              </a:extLst>
            </p:cNvPr>
            <p:cNvSpPr txBox="1"/>
            <p:nvPr/>
          </p:nvSpPr>
          <p:spPr>
            <a:xfrm>
              <a:off x="9231181" y="4085365"/>
              <a:ext cx="2065079"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Katze</a:t>
              </a:r>
              <a:endParaRPr lang="de-DE">
                <a:solidFill>
                  <a:schemeClr val="bg1"/>
                </a:solidFill>
                <a:latin typeface="Segoe UI Semibold" panose="020B0702040204020203" pitchFamily="34" charset="0"/>
                <a:cs typeface="Segoe UI Semibold" panose="020B0702040204020203" pitchFamily="34" charset="0"/>
              </a:endParaRPr>
            </a:p>
          </p:txBody>
        </p:sp>
      </p:grpSp>
      <p:sp>
        <p:nvSpPr>
          <p:cNvPr id="2" name="Textfeld 1">
            <a:extLst>
              <a:ext uri="{FF2B5EF4-FFF2-40B4-BE49-F238E27FC236}">
                <a16:creationId xmlns:a16="http://schemas.microsoft.com/office/drawing/2014/main" id="{6295E3C0-5753-4269-BEE4-BFBDC5EBD36D}"/>
              </a:ext>
            </a:extLst>
          </p:cNvPr>
          <p:cNvSpPr txBox="1"/>
          <p:nvPr/>
        </p:nvSpPr>
        <p:spPr>
          <a:xfrm>
            <a:off x="8896432" y="3765934"/>
            <a:ext cx="3139993" cy="1015663"/>
          </a:xfrm>
          <a:prstGeom prst="rect">
            <a:avLst/>
          </a:prstGeom>
          <a:solidFill>
            <a:srgbClr val="D0CECE">
              <a:alpha val="72941"/>
            </a:srgbClr>
          </a:solidFill>
        </p:spPr>
        <p:txBody>
          <a:bodyPr wrap="square" rtlCol="0">
            <a:spAutoFit/>
          </a:bodyPr>
          <a:lstStyle/>
          <a:p>
            <a:pPr algn="ctr"/>
            <a:r>
              <a:rPr lang="en-GB" sz="6000" b="1">
                <a:solidFill>
                  <a:srgbClr val="FF0000"/>
                </a:solidFill>
                <a:latin typeface="Segoe UI Semibold" panose="020B0702040204020203" pitchFamily="34" charset="0"/>
                <a:cs typeface="Segoe UI Semibold" panose="020B0702040204020203" pitchFamily="34" charset="0"/>
              </a:rPr>
              <a:t>FALSCH!</a:t>
            </a:r>
            <a:endParaRPr lang="de-DE" sz="6000" b="1">
              <a:solidFill>
                <a:srgbClr val="FF0000"/>
              </a:solidFill>
              <a:latin typeface="Segoe UI Semibold" panose="020B0702040204020203" pitchFamily="34" charset="0"/>
              <a:cs typeface="Segoe UI Semibold" panose="020B0702040204020203" pitchFamily="34" charset="0"/>
            </a:endParaRPr>
          </a:p>
        </p:txBody>
      </p:sp>
      <p:grpSp>
        <p:nvGrpSpPr>
          <p:cNvPr id="6" name="Gruppieren 5">
            <a:extLst>
              <a:ext uri="{FF2B5EF4-FFF2-40B4-BE49-F238E27FC236}">
                <a16:creationId xmlns:a16="http://schemas.microsoft.com/office/drawing/2014/main" id="{1B124335-8AAE-4BDA-87C4-28A6F5B4F402}"/>
              </a:ext>
            </a:extLst>
          </p:cNvPr>
          <p:cNvGrpSpPr/>
          <p:nvPr/>
        </p:nvGrpSpPr>
        <p:grpSpPr>
          <a:xfrm>
            <a:off x="532175" y="4327028"/>
            <a:ext cx="2392376" cy="1048979"/>
            <a:chOff x="532175" y="4327028"/>
            <a:chExt cx="2392376" cy="1048979"/>
          </a:xfrm>
        </p:grpSpPr>
        <p:sp>
          <p:nvSpPr>
            <p:cNvPr id="3" name="Ellipse 2">
              <a:extLst>
                <a:ext uri="{FF2B5EF4-FFF2-40B4-BE49-F238E27FC236}">
                  <a16:creationId xmlns:a16="http://schemas.microsoft.com/office/drawing/2014/main" id="{FEB8344B-FA71-4BB5-8849-D1D068F95C90}"/>
                </a:ext>
              </a:extLst>
            </p:cNvPr>
            <p:cNvSpPr/>
            <p:nvPr/>
          </p:nvSpPr>
          <p:spPr>
            <a:xfrm>
              <a:off x="1436333" y="4327028"/>
              <a:ext cx="591820" cy="591820"/>
            </a:xfrm>
            <a:prstGeom prst="ellipse">
              <a:avLst/>
            </a:prstGeom>
            <a:solidFill>
              <a:srgbClr val="14557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a:t>1</a:t>
              </a:r>
              <a:endParaRPr lang="de-DE"/>
            </a:p>
          </p:txBody>
        </p:sp>
        <p:sp>
          <p:nvSpPr>
            <p:cNvPr id="53" name="Textfeld 52">
              <a:extLst>
                <a:ext uri="{FF2B5EF4-FFF2-40B4-BE49-F238E27FC236}">
                  <a16:creationId xmlns:a16="http://schemas.microsoft.com/office/drawing/2014/main" id="{24A47235-7A1A-4AB4-9B31-CB73811E2687}"/>
                </a:ext>
              </a:extLst>
            </p:cNvPr>
            <p:cNvSpPr txBox="1"/>
            <p:nvPr/>
          </p:nvSpPr>
          <p:spPr>
            <a:xfrm>
              <a:off x="532175" y="5006675"/>
              <a:ext cx="2392376"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erwartetes</a:t>
              </a:r>
              <a:r>
                <a:rPr lang="en-GB">
                  <a:solidFill>
                    <a:schemeClr val="bg1"/>
                  </a:solidFill>
                  <a:latin typeface="Segoe UI Semibold" panose="020B0702040204020203" pitchFamily="34" charset="0"/>
                  <a:cs typeface="Segoe UI Semibold" panose="020B0702040204020203" pitchFamily="34" charset="0"/>
                </a:rPr>
                <a:t> </a:t>
              </a:r>
              <a:r>
                <a:rPr lang="en-GB" err="1">
                  <a:solidFill>
                    <a:schemeClr val="bg1"/>
                  </a:solidFill>
                  <a:latin typeface="Segoe UI Semibold" panose="020B0702040204020203" pitchFamily="34" charset="0"/>
                  <a:cs typeface="Segoe UI Semibold" panose="020B0702040204020203" pitchFamily="34" charset="0"/>
                </a:rPr>
                <a:t>Ergebnis</a:t>
              </a:r>
              <a:endParaRPr lang="de-DE">
                <a:solidFill>
                  <a:schemeClr val="bg1"/>
                </a:solidFill>
                <a:latin typeface="Segoe UI Semibold" panose="020B0702040204020203" pitchFamily="34" charset="0"/>
                <a:cs typeface="Segoe UI Semibold" panose="020B0702040204020203" pitchFamily="34" charset="0"/>
              </a:endParaRPr>
            </a:p>
          </p:txBody>
        </p:sp>
      </p:grpSp>
      <p:cxnSp>
        <p:nvCxnSpPr>
          <p:cNvPr id="8" name="Gerade Verbindung mit Pfeil 7">
            <a:extLst>
              <a:ext uri="{FF2B5EF4-FFF2-40B4-BE49-F238E27FC236}">
                <a16:creationId xmlns:a16="http://schemas.microsoft.com/office/drawing/2014/main" id="{6E19A5F1-00D2-4229-983D-2BC12A423FB0}"/>
              </a:ext>
            </a:extLst>
          </p:cNvPr>
          <p:cNvCxnSpPr>
            <a:cxnSpLocks/>
          </p:cNvCxnSpPr>
          <p:nvPr/>
        </p:nvCxnSpPr>
        <p:spPr>
          <a:xfrm flipH="1">
            <a:off x="2095502" y="4327028"/>
            <a:ext cx="6577809" cy="276148"/>
          </a:xfrm>
          <a:prstGeom prst="straightConnector1">
            <a:avLst/>
          </a:prstGeom>
          <a:ln w="57150">
            <a:solidFill>
              <a:srgbClr val="FF0000"/>
            </a:solidFill>
            <a:headEnd type="triangl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Textfeld 56">
            <a:extLst>
              <a:ext uri="{FF2B5EF4-FFF2-40B4-BE49-F238E27FC236}">
                <a16:creationId xmlns:a16="http://schemas.microsoft.com/office/drawing/2014/main" id="{E36F58EE-DA09-4672-96B4-2C6BDA2478F9}"/>
              </a:ext>
            </a:extLst>
          </p:cNvPr>
          <p:cNvSpPr txBox="1"/>
          <p:nvPr/>
        </p:nvSpPr>
        <p:spPr>
          <a:xfrm>
            <a:off x="4598096" y="4214394"/>
            <a:ext cx="2392376"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Vergleich</a:t>
            </a:r>
            <a:endParaRPr lang="de-DE">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56351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heel(3)">
                                      <p:cBhvr>
                                        <p:cTn id="7" dur="10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Lernen </a:t>
            </a:r>
          </a:p>
        </p:txBody>
      </p:sp>
      <p:pic>
        <p:nvPicPr>
          <p:cNvPr id="28" name="Grafik 27" descr="Ein Bild, das Text enthält.&#10;&#10;Automatisch generierte Beschreibung">
            <a:extLst>
              <a:ext uri="{FF2B5EF4-FFF2-40B4-BE49-F238E27FC236}">
                <a16:creationId xmlns:a16="http://schemas.microsoft.com/office/drawing/2014/main" id="{1A90BA0C-859F-4E66-9C38-0E3DA0B38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50" y="2133600"/>
            <a:ext cx="2521616" cy="1599073"/>
          </a:xfrm>
          <a:prstGeom prst="rect">
            <a:avLst/>
          </a:prstGeom>
          <a:effectLst>
            <a:outerShdw blurRad="63500" sx="102000" sy="102000" algn="ctr" rotWithShape="0">
              <a:prstClr val="black">
                <a:alpha val="40000"/>
              </a:prstClr>
            </a:outerShdw>
          </a:effectLst>
        </p:spPr>
      </p:pic>
      <p:cxnSp>
        <p:nvCxnSpPr>
          <p:cNvPr id="8" name="Gerade Verbindung mit Pfeil 7">
            <a:extLst>
              <a:ext uri="{FF2B5EF4-FFF2-40B4-BE49-F238E27FC236}">
                <a16:creationId xmlns:a16="http://schemas.microsoft.com/office/drawing/2014/main" id="{6E19A5F1-00D2-4229-983D-2BC12A423FB0}"/>
              </a:ext>
            </a:extLst>
          </p:cNvPr>
          <p:cNvCxnSpPr>
            <a:cxnSpLocks/>
          </p:cNvCxnSpPr>
          <p:nvPr/>
        </p:nvCxnSpPr>
        <p:spPr>
          <a:xfrm>
            <a:off x="3205307" y="2781300"/>
            <a:ext cx="1950310" cy="0"/>
          </a:xfrm>
          <a:prstGeom prst="straightConnector1">
            <a:avLst/>
          </a:prstGeom>
          <a:ln w="57150">
            <a:solidFill>
              <a:srgbClr val="FF0000"/>
            </a:solidFill>
            <a:headEnd type="non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200B09A1-9BCD-43B6-ADDA-67130B7E5CF1}"/>
              </a:ext>
            </a:extLst>
          </p:cNvPr>
          <p:cNvCxnSpPr>
            <a:cxnSpLocks/>
          </p:cNvCxnSpPr>
          <p:nvPr/>
        </p:nvCxnSpPr>
        <p:spPr>
          <a:xfrm>
            <a:off x="7036382" y="2781300"/>
            <a:ext cx="1950310" cy="0"/>
          </a:xfrm>
          <a:prstGeom prst="straightConnector1">
            <a:avLst/>
          </a:prstGeom>
          <a:ln w="57150">
            <a:solidFill>
              <a:srgbClr val="FF0000"/>
            </a:solidFill>
            <a:headEnd type="non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391FB58C-C0CF-4E2F-BFB5-1A3F2C649FBF}"/>
              </a:ext>
            </a:extLst>
          </p:cNvPr>
          <p:cNvSpPr txBox="1"/>
          <p:nvPr/>
        </p:nvSpPr>
        <p:spPr>
          <a:xfrm>
            <a:off x="9375113" y="2614617"/>
            <a:ext cx="2229512"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Katze</a:t>
            </a:r>
            <a:endParaRPr lang="de-DE">
              <a:solidFill>
                <a:schemeClr val="bg1"/>
              </a:solidFill>
              <a:latin typeface="Segoe UI Semibold" panose="020B0702040204020203" pitchFamily="34" charset="0"/>
              <a:cs typeface="Segoe UI Semibold" panose="020B0702040204020203" pitchFamily="34" charset="0"/>
            </a:endParaRPr>
          </a:p>
        </p:txBody>
      </p:sp>
      <p:pic>
        <p:nvPicPr>
          <p:cNvPr id="9" name="Grafik 8" descr="Zahnräder">
            <a:extLst>
              <a:ext uri="{FF2B5EF4-FFF2-40B4-BE49-F238E27FC236}">
                <a16:creationId xmlns:a16="http://schemas.microsoft.com/office/drawing/2014/main" id="{49EAEF1B-7623-427A-BD5E-8C28830619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5617" y="1992753"/>
            <a:ext cx="1880765" cy="1880765"/>
          </a:xfrm>
          <a:prstGeom prst="rect">
            <a:avLst/>
          </a:prstGeom>
          <a:effectLst>
            <a:outerShdw blurRad="63500" sx="102000" sy="102000" algn="ctr" rotWithShape="0">
              <a:prstClr val="black">
                <a:alpha val="40000"/>
              </a:prstClr>
            </a:outerShdw>
          </a:effectLst>
        </p:spPr>
      </p:pic>
      <p:sp>
        <p:nvSpPr>
          <p:cNvPr id="29" name="Rechteck 28">
            <a:extLst>
              <a:ext uri="{FF2B5EF4-FFF2-40B4-BE49-F238E27FC236}">
                <a16:creationId xmlns:a16="http://schemas.microsoft.com/office/drawing/2014/main" id="{B0AE0D0E-6E9C-4453-9CFE-0F92840D09BE}"/>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05B47115-3542-4E91-9D9A-F52BAB6305BB}"/>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59E953DF-2DF7-4826-A8DC-77046B591612}"/>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187253C6-11A8-4BA2-8C6B-8F8757B6A3AE}"/>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6D3F017D-7496-44DC-896A-494D244971B9}"/>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a:extLst>
              <a:ext uri="{FF2B5EF4-FFF2-40B4-BE49-F238E27FC236}">
                <a16:creationId xmlns:a16="http://schemas.microsoft.com/office/drawing/2014/main" id="{757EA363-F2E5-4493-A00C-DD0C8EB84B31}"/>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5" name="Textfeld 34">
            <a:extLst>
              <a:ext uri="{FF2B5EF4-FFF2-40B4-BE49-F238E27FC236}">
                <a16:creationId xmlns:a16="http://schemas.microsoft.com/office/drawing/2014/main" id="{406E825A-C021-4AC4-993E-3B91ED1B6648}"/>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6" name="Textfeld 35">
            <a:extLst>
              <a:ext uri="{FF2B5EF4-FFF2-40B4-BE49-F238E27FC236}">
                <a16:creationId xmlns:a16="http://schemas.microsoft.com/office/drawing/2014/main" id="{9BDBD90A-13F9-4DF2-98A5-0603BE680869}"/>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7" name="Textfeld 36">
            <a:extLst>
              <a:ext uri="{FF2B5EF4-FFF2-40B4-BE49-F238E27FC236}">
                <a16:creationId xmlns:a16="http://schemas.microsoft.com/office/drawing/2014/main" id="{72C48492-FF41-4A91-BEA5-597E67469254}"/>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8" name="Textfeld 37">
            <a:extLst>
              <a:ext uri="{FF2B5EF4-FFF2-40B4-BE49-F238E27FC236}">
                <a16:creationId xmlns:a16="http://schemas.microsoft.com/office/drawing/2014/main" id="{BC33EF57-FEAB-464E-B190-2B6AC01E6DAB}"/>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9" name="Textfeld 38">
            <a:extLst>
              <a:ext uri="{FF2B5EF4-FFF2-40B4-BE49-F238E27FC236}">
                <a16:creationId xmlns:a16="http://schemas.microsoft.com/office/drawing/2014/main" id="{00AEF769-4892-47C9-AADA-222001759001}"/>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0" name="Textfeld 39">
            <a:extLst>
              <a:ext uri="{FF2B5EF4-FFF2-40B4-BE49-F238E27FC236}">
                <a16:creationId xmlns:a16="http://schemas.microsoft.com/office/drawing/2014/main" id="{89B49E2B-2C8E-41CD-A663-6603F3460B4B}"/>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1" name="Rechteck 40">
            <a:extLst>
              <a:ext uri="{FF2B5EF4-FFF2-40B4-BE49-F238E27FC236}">
                <a16:creationId xmlns:a16="http://schemas.microsoft.com/office/drawing/2014/main" id="{8FF4CA21-7F4E-4FED-9361-5DA4CE133562}"/>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1065FFE5-4213-42C9-8184-6FE21D4124F0}"/>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81724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anim calcmode="lin" valueType="num">
                                      <p:cBhvr>
                                        <p:cTn id="8" dur="250" fill="hold"/>
                                        <p:tgtEl>
                                          <p:spTgt spid="28"/>
                                        </p:tgtEl>
                                        <p:attrNameLst>
                                          <p:attrName>ppt_x</p:attrName>
                                        </p:attrNameLst>
                                      </p:cBhvr>
                                      <p:tavLst>
                                        <p:tav tm="0">
                                          <p:val>
                                            <p:strVal val="#ppt_x"/>
                                          </p:val>
                                        </p:tav>
                                        <p:tav tm="100000">
                                          <p:val>
                                            <p:strVal val="#ppt_x"/>
                                          </p:val>
                                        </p:tav>
                                      </p:tavLst>
                                    </p:anim>
                                    <p:anim calcmode="lin" valueType="num">
                                      <p:cBhvr>
                                        <p:cTn id="9" dur="25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2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4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6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50"/>
                                        <p:tgtEl>
                                          <p:spTgt spid="49"/>
                                        </p:tgtEl>
                                      </p:cBhvr>
                                    </p:animEffect>
                                    <p:anim calcmode="lin" valueType="num">
                                      <p:cBhvr>
                                        <p:cTn id="23" dur="250" fill="hold"/>
                                        <p:tgtEl>
                                          <p:spTgt spid="49"/>
                                        </p:tgtEl>
                                        <p:attrNameLst>
                                          <p:attrName>ppt_x</p:attrName>
                                        </p:attrNameLst>
                                      </p:cBhvr>
                                      <p:tavLst>
                                        <p:tav tm="0">
                                          <p:val>
                                            <p:strVal val="#ppt_x"/>
                                          </p:val>
                                        </p:tav>
                                        <p:tav tm="100000">
                                          <p:val>
                                            <p:strVal val="#ppt_x"/>
                                          </p:val>
                                        </p:tav>
                                      </p:tavLst>
                                    </p:anim>
                                    <p:anim calcmode="lin" valueType="num">
                                      <p:cBhvr>
                                        <p:cTn id="24" dur="250" fill="hold"/>
                                        <p:tgtEl>
                                          <p:spTgt spid="4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8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anim calcmode="lin" valueType="num">
                                      <p:cBhvr>
                                        <p:cTn id="28" dur="250" fill="hold"/>
                                        <p:tgtEl>
                                          <p:spTgt spid="50"/>
                                        </p:tgtEl>
                                        <p:attrNameLst>
                                          <p:attrName>ppt_x</p:attrName>
                                        </p:attrNameLst>
                                      </p:cBhvr>
                                      <p:tavLst>
                                        <p:tav tm="0">
                                          <p:val>
                                            <p:strVal val="#ppt_x"/>
                                          </p:val>
                                        </p:tav>
                                        <p:tav tm="100000">
                                          <p:val>
                                            <p:strVal val="#ppt_x"/>
                                          </p:val>
                                        </p:tav>
                                      </p:tavLst>
                                    </p:anim>
                                    <p:anim calcmode="lin" valueType="num">
                                      <p:cBhvr>
                                        <p:cTn id="29" dur="2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a:extLst>
              <a:ext uri="{FF2B5EF4-FFF2-40B4-BE49-F238E27FC236}">
                <a16:creationId xmlns:a16="http://schemas.microsoft.com/office/drawing/2014/main" id="{D8B7D5BD-DEB6-46D0-A22C-C955D6EBB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047" y="887828"/>
            <a:ext cx="5778000" cy="4802549"/>
          </a:xfrm>
          <a:prstGeom prst="rect">
            <a:avLst/>
          </a:prstGeom>
        </p:spPr>
      </p:pic>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Lernen </a:t>
            </a:r>
          </a:p>
        </p:txBody>
      </p:sp>
      <p:pic>
        <p:nvPicPr>
          <p:cNvPr id="4" name="Grafik 3">
            <a:extLst>
              <a:ext uri="{FF2B5EF4-FFF2-40B4-BE49-F238E27FC236}">
                <a16:creationId xmlns:a16="http://schemas.microsoft.com/office/drawing/2014/main" id="{4435BC8D-A7C2-4582-9CC2-B8F105140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70" y="2220114"/>
            <a:ext cx="2384174" cy="1511916"/>
          </a:xfrm>
          <a:prstGeom prst="rect">
            <a:avLst/>
          </a:prstGeom>
        </p:spPr>
      </p:pic>
      <p:sp>
        <p:nvSpPr>
          <p:cNvPr id="31" name="Textfeld 30">
            <a:extLst>
              <a:ext uri="{FF2B5EF4-FFF2-40B4-BE49-F238E27FC236}">
                <a16:creationId xmlns:a16="http://schemas.microsoft.com/office/drawing/2014/main" id="{8442BCEB-84B0-441A-8C15-6574963A93D6}"/>
              </a:ext>
            </a:extLst>
          </p:cNvPr>
          <p:cNvSpPr txBox="1"/>
          <p:nvPr/>
        </p:nvSpPr>
        <p:spPr>
          <a:xfrm>
            <a:off x="4418119" y="6108700"/>
            <a:ext cx="2470362"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erkennt</a:t>
            </a:r>
            <a:r>
              <a:rPr lang="en-GB">
                <a:solidFill>
                  <a:schemeClr val="bg1"/>
                </a:solidFill>
                <a:latin typeface="Segoe UI Semibold" panose="020B0702040204020203" pitchFamily="34" charset="0"/>
                <a:cs typeface="Segoe UI Semibold" panose="020B0702040204020203" pitchFamily="34" charset="0"/>
              </a:rPr>
              <a:t> </a:t>
            </a:r>
            <a:r>
              <a:rPr lang="en-GB" err="1">
                <a:solidFill>
                  <a:schemeClr val="bg1"/>
                </a:solidFill>
                <a:latin typeface="Segoe UI Semibold" panose="020B0702040204020203" pitchFamily="34" charset="0"/>
                <a:cs typeface="Segoe UI Semibold" panose="020B0702040204020203" pitchFamily="34" charset="0"/>
              </a:rPr>
              <a:t>Farbgruppe</a:t>
            </a:r>
            <a:endParaRPr lang="de-DE">
              <a:solidFill>
                <a:schemeClr val="bg1"/>
              </a:solidFill>
              <a:latin typeface="Segoe UI Semibold" panose="020B0702040204020203" pitchFamily="34" charset="0"/>
              <a:cs typeface="Segoe UI Semibold" panose="020B0702040204020203" pitchFamily="34" charset="0"/>
            </a:endParaRPr>
          </a:p>
        </p:txBody>
      </p:sp>
      <p:pic>
        <p:nvPicPr>
          <p:cNvPr id="13" name="Grafik 12">
            <a:extLst>
              <a:ext uri="{FF2B5EF4-FFF2-40B4-BE49-F238E27FC236}">
                <a16:creationId xmlns:a16="http://schemas.microsoft.com/office/drawing/2014/main" id="{2B0C2170-AA39-4E35-BA5D-2ABE8EAF47F2}"/>
              </a:ext>
            </a:extLst>
          </p:cNvPr>
          <p:cNvPicPr>
            <a:picLocks noChangeAspect="1"/>
          </p:cNvPicPr>
          <p:nvPr/>
        </p:nvPicPr>
        <p:blipFill rotWithShape="1">
          <a:blip r:embed="rId6">
            <a:extLst>
              <a:ext uri="{28A0092B-C50C-407E-A947-70E740481C1C}">
                <a14:useLocalDpi xmlns:a14="http://schemas.microsoft.com/office/drawing/2010/main" val="0"/>
              </a:ext>
            </a:extLst>
          </a:blip>
          <a:srcRect l="2" r="-438"/>
          <a:stretch/>
        </p:blipFill>
        <p:spPr>
          <a:xfrm>
            <a:off x="3524649" y="889830"/>
            <a:ext cx="5776417" cy="4780371"/>
          </a:xfrm>
          <a:prstGeom prst="rect">
            <a:avLst/>
          </a:prstGeom>
        </p:spPr>
      </p:pic>
      <p:grpSp>
        <p:nvGrpSpPr>
          <p:cNvPr id="11" name="Gruppieren 10">
            <a:extLst>
              <a:ext uri="{FF2B5EF4-FFF2-40B4-BE49-F238E27FC236}">
                <a16:creationId xmlns:a16="http://schemas.microsoft.com/office/drawing/2014/main" id="{0AC1DCA8-6FEC-4B49-994A-18E10825B93A}"/>
              </a:ext>
            </a:extLst>
          </p:cNvPr>
          <p:cNvGrpSpPr/>
          <p:nvPr/>
        </p:nvGrpSpPr>
        <p:grpSpPr>
          <a:xfrm>
            <a:off x="2663374" y="1360925"/>
            <a:ext cx="870857" cy="3780212"/>
            <a:chOff x="2663374" y="1360925"/>
            <a:chExt cx="870857" cy="3780212"/>
          </a:xfrm>
        </p:grpSpPr>
        <p:grpSp>
          <p:nvGrpSpPr>
            <p:cNvPr id="7" name="Gruppieren 6">
              <a:extLst>
                <a:ext uri="{FF2B5EF4-FFF2-40B4-BE49-F238E27FC236}">
                  <a16:creationId xmlns:a16="http://schemas.microsoft.com/office/drawing/2014/main" id="{0A3C9710-4B7B-49F0-8E87-B0300C454181}"/>
                </a:ext>
              </a:extLst>
            </p:cNvPr>
            <p:cNvGrpSpPr/>
            <p:nvPr/>
          </p:nvGrpSpPr>
          <p:grpSpPr>
            <a:xfrm>
              <a:off x="2663374" y="1422400"/>
              <a:ext cx="246743" cy="3653814"/>
              <a:chOff x="3033486" y="1422400"/>
              <a:chExt cx="246743" cy="3653814"/>
            </a:xfrm>
          </p:grpSpPr>
          <p:sp>
            <p:nvSpPr>
              <p:cNvPr id="6" name="Rechteck 5">
                <a:extLst>
                  <a:ext uri="{FF2B5EF4-FFF2-40B4-BE49-F238E27FC236}">
                    <a16:creationId xmlns:a16="http://schemas.microsoft.com/office/drawing/2014/main" id="{BA26D0BD-52AF-4FEE-8F67-7794C060D4BB}"/>
                  </a:ext>
                </a:extLst>
              </p:cNvPr>
              <p:cNvSpPr/>
              <p:nvPr/>
            </p:nvSpPr>
            <p:spPr>
              <a:xfrm>
                <a:off x="3033486" y="1422400"/>
                <a:ext cx="246743" cy="239486"/>
              </a:xfrm>
              <a:prstGeom prst="rect">
                <a:avLst/>
              </a:prstGeom>
              <a:solidFill>
                <a:srgbClr val="76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8A4AB18F-529A-4555-999C-60271E4A09F1}"/>
                  </a:ext>
                </a:extLst>
              </p:cNvPr>
              <p:cNvSpPr/>
              <p:nvPr/>
            </p:nvSpPr>
            <p:spPr>
              <a:xfrm>
                <a:off x="3033486" y="2100371"/>
                <a:ext cx="246743" cy="239486"/>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3610932B-9811-488F-AABE-123989303F0D}"/>
                  </a:ext>
                </a:extLst>
              </p:cNvPr>
              <p:cNvSpPr/>
              <p:nvPr/>
            </p:nvSpPr>
            <p:spPr>
              <a:xfrm>
                <a:off x="3033486" y="2777987"/>
                <a:ext cx="246743" cy="239486"/>
              </a:xfrm>
              <a:prstGeom prst="rect">
                <a:avLst/>
              </a:prstGeom>
              <a:solidFill>
                <a:srgbClr val="234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506DD742-879B-46AC-B618-4FBA0D7E43C1}"/>
                  </a:ext>
                </a:extLst>
              </p:cNvPr>
              <p:cNvSpPr/>
              <p:nvPr/>
            </p:nvSpPr>
            <p:spPr>
              <a:xfrm>
                <a:off x="3033486" y="3455603"/>
                <a:ext cx="246743" cy="239486"/>
              </a:xfrm>
              <a:prstGeom prst="rect">
                <a:avLst/>
              </a:prstGeom>
              <a:solidFill>
                <a:srgbClr val="FFFF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79459B63-383C-4955-BC56-26E3BCBE2CFA}"/>
                  </a:ext>
                </a:extLst>
              </p:cNvPr>
              <p:cNvSpPr/>
              <p:nvPr/>
            </p:nvSpPr>
            <p:spPr>
              <a:xfrm>
                <a:off x="3033486" y="4065203"/>
                <a:ext cx="246743" cy="239486"/>
              </a:xfrm>
              <a:prstGeom prst="rect">
                <a:avLst/>
              </a:prstGeom>
              <a:solidFill>
                <a:srgbClr val="C3C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91065B9B-3A72-4079-A381-55E2E2278236}"/>
                  </a:ext>
                </a:extLst>
              </p:cNvPr>
              <p:cNvSpPr/>
              <p:nvPr/>
            </p:nvSpPr>
            <p:spPr>
              <a:xfrm>
                <a:off x="3033486" y="4836728"/>
                <a:ext cx="246743" cy="239486"/>
              </a:xfrm>
              <a:prstGeom prst="rect">
                <a:avLst/>
              </a:prstGeom>
              <a:solidFill>
                <a:srgbClr val="468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 name="Textfeld 7">
              <a:extLst>
                <a:ext uri="{FF2B5EF4-FFF2-40B4-BE49-F238E27FC236}">
                  <a16:creationId xmlns:a16="http://schemas.microsoft.com/office/drawing/2014/main" id="{868B46A7-7600-4BD3-8EE2-3C9E96371C8E}"/>
                </a:ext>
              </a:extLst>
            </p:cNvPr>
            <p:cNvSpPr txBox="1"/>
            <p:nvPr/>
          </p:nvSpPr>
          <p:spPr>
            <a:xfrm>
              <a:off x="2890933" y="1360925"/>
              <a:ext cx="624114" cy="369332"/>
            </a:xfrm>
            <a:prstGeom prst="rect">
              <a:avLst/>
            </a:prstGeom>
            <a:noFill/>
          </p:spPr>
          <p:txBody>
            <a:bodyPr wrap="square" rtlCol="0">
              <a:spAutoFit/>
            </a:bodyPr>
            <a:lstStyle/>
            <a:p>
              <a:r>
                <a:rPr lang="en-GB"/>
                <a:t>120</a:t>
              </a:r>
              <a:endParaRPr lang="de-DE"/>
            </a:p>
          </p:txBody>
        </p:sp>
        <p:sp>
          <p:nvSpPr>
            <p:cNvPr id="39" name="Textfeld 38">
              <a:extLst>
                <a:ext uri="{FF2B5EF4-FFF2-40B4-BE49-F238E27FC236}">
                  <a16:creationId xmlns:a16="http://schemas.microsoft.com/office/drawing/2014/main" id="{BB678C31-94A1-425B-A966-31C5D980FA55}"/>
                </a:ext>
              </a:extLst>
            </p:cNvPr>
            <p:cNvSpPr txBox="1"/>
            <p:nvPr/>
          </p:nvSpPr>
          <p:spPr>
            <a:xfrm>
              <a:off x="2890933" y="2033972"/>
              <a:ext cx="624114" cy="369332"/>
            </a:xfrm>
            <a:prstGeom prst="rect">
              <a:avLst/>
            </a:prstGeom>
            <a:noFill/>
          </p:spPr>
          <p:txBody>
            <a:bodyPr wrap="square" rtlCol="0">
              <a:spAutoFit/>
            </a:bodyPr>
            <a:lstStyle/>
            <a:p>
              <a:r>
                <a:rPr lang="en-GB"/>
                <a:t>40</a:t>
              </a:r>
              <a:endParaRPr lang="de-DE"/>
            </a:p>
          </p:txBody>
        </p:sp>
        <p:sp>
          <p:nvSpPr>
            <p:cNvPr id="40" name="Textfeld 39">
              <a:extLst>
                <a:ext uri="{FF2B5EF4-FFF2-40B4-BE49-F238E27FC236}">
                  <a16:creationId xmlns:a16="http://schemas.microsoft.com/office/drawing/2014/main" id="{16911907-03C3-40E4-9E06-D0B4051826B6}"/>
                </a:ext>
              </a:extLst>
            </p:cNvPr>
            <p:cNvSpPr txBox="1"/>
            <p:nvPr/>
          </p:nvSpPr>
          <p:spPr>
            <a:xfrm>
              <a:off x="2890933" y="2716157"/>
              <a:ext cx="624114" cy="369332"/>
            </a:xfrm>
            <a:prstGeom prst="rect">
              <a:avLst/>
            </a:prstGeom>
            <a:noFill/>
          </p:spPr>
          <p:txBody>
            <a:bodyPr wrap="square" rtlCol="0">
              <a:spAutoFit/>
            </a:bodyPr>
            <a:lstStyle/>
            <a:p>
              <a:r>
                <a:rPr lang="en-GB"/>
                <a:t>90</a:t>
              </a:r>
              <a:endParaRPr lang="de-DE"/>
            </a:p>
          </p:txBody>
        </p:sp>
        <p:sp>
          <p:nvSpPr>
            <p:cNvPr id="41" name="Textfeld 40">
              <a:extLst>
                <a:ext uri="{FF2B5EF4-FFF2-40B4-BE49-F238E27FC236}">
                  <a16:creationId xmlns:a16="http://schemas.microsoft.com/office/drawing/2014/main" id="{DBF1EF43-0EAB-49AE-BFD4-C9BB5B355541}"/>
                </a:ext>
              </a:extLst>
            </p:cNvPr>
            <p:cNvSpPr txBox="1"/>
            <p:nvPr/>
          </p:nvSpPr>
          <p:spPr>
            <a:xfrm>
              <a:off x="2910117" y="3390549"/>
              <a:ext cx="624114" cy="369332"/>
            </a:xfrm>
            <a:prstGeom prst="rect">
              <a:avLst/>
            </a:prstGeom>
            <a:noFill/>
          </p:spPr>
          <p:txBody>
            <a:bodyPr wrap="square" rtlCol="0">
              <a:spAutoFit/>
            </a:bodyPr>
            <a:lstStyle/>
            <a:p>
              <a:r>
                <a:rPr lang="en-GB"/>
                <a:t>1</a:t>
              </a:r>
              <a:endParaRPr lang="de-DE"/>
            </a:p>
          </p:txBody>
        </p:sp>
        <p:sp>
          <p:nvSpPr>
            <p:cNvPr id="42" name="Textfeld 41">
              <a:extLst>
                <a:ext uri="{FF2B5EF4-FFF2-40B4-BE49-F238E27FC236}">
                  <a16:creationId xmlns:a16="http://schemas.microsoft.com/office/drawing/2014/main" id="{50946846-104C-4FED-B9D6-8B6D6146915B}"/>
                </a:ext>
              </a:extLst>
            </p:cNvPr>
            <p:cNvSpPr txBox="1"/>
            <p:nvPr/>
          </p:nvSpPr>
          <p:spPr>
            <a:xfrm>
              <a:off x="2910117" y="4000280"/>
              <a:ext cx="624114" cy="369332"/>
            </a:xfrm>
            <a:prstGeom prst="rect">
              <a:avLst/>
            </a:prstGeom>
            <a:noFill/>
          </p:spPr>
          <p:txBody>
            <a:bodyPr wrap="square" rtlCol="0">
              <a:spAutoFit/>
            </a:bodyPr>
            <a:lstStyle/>
            <a:p>
              <a:r>
                <a:rPr lang="en-GB"/>
                <a:t>10</a:t>
              </a:r>
              <a:endParaRPr lang="de-DE"/>
            </a:p>
          </p:txBody>
        </p:sp>
        <p:sp>
          <p:nvSpPr>
            <p:cNvPr id="44" name="Textfeld 43">
              <a:extLst>
                <a:ext uri="{FF2B5EF4-FFF2-40B4-BE49-F238E27FC236}">
                  <a16:creationId xmlns:a16="http://schemas.microsoft.com/office/drawing/2014/main" id="{7CA88FB7-2C52-488C-BB66-182E0FB5BBBA}"/>
                </a:ext>
              </a:extLst>
            </p:cNvPr>
            <p:cNvSpPr txBox="1"/>
            <p:nvPr/>
          </p:nvSpPr>
          <p:spPr>
            <a:xfrm>
              <a:off x="2890933" y="4771805"/>
              <a:ext cx="624114" cy="369332"/>
            </a:xfrm>
            <a:prstGeom prst="rect">
              <a:avLst/>
            </a:prstGeom>
            <a:noFill/>
          </p:spPr>
          <p:txBody>
            <a:bodyPr wrap="square" rtlCol="0">
              <a:spAutoFit/>
            </a:bodyPr>
            <a:lstStyle/>
            <a:p>
              <a:r>
                <a:rPr lang="en-GB"/>
                <a:t>80</a:t>
              </a:r>
              <a:endParaRPr lang="de-DE"/>
            </a:p>
          </p:txBody>
        </p:sp>
      </p:grpSp>
      <p:grpSp>
        <p:nvGrpSpPr>
          <p:cNvPr id="9" name="Gruppieren 8">
            <a:extLst>
              <a:ext uri="{FF2B5EF4-FFF2-40B4-BE49-F238E27FC236}">
                <a16:creationId xmlns:a16="http://schemas.microsoft.com/office/drawing/2014/main" id="{E17DE714-5AB0-4ADA-9442-2A0EFDF70719}"/>
              </a:ext>
            </a:extLst>
          </p:cNvPr>
          <p:cNvGrpSpPr/>
          <p:nvPr/>
        </p:nvGrpSpPr>
        <p:grpSpPr>
          <a:xfrm>
            <a:off x="3575136" y="1369634"/>
            <a:ext cx="685077" cy="3735346"/>
            <a:chOff x="3575136" y="1369634"/>
            <a:chExt cx="685077" cy="3735346"/>
          </a:xfrm>
        </p:grpSpPr>
        <p:sp>
          <p:nvSpPr>
            <p:cNvPr id="45" name="Textfeld 44">
              <a:extLst>
                <a:ext uri="{FF2B5EF4-FFF2-40B4-BE49-F238E27FC236}">
                  <a16:creationId xmlns:a16="http://schemas.microsoft.com/office/drawing/2014/main" id="{03C3F711-D81B-40B1-9D35-3987655940D8}"/>
                </a:ext>
              </a:extLst>
            </p:cNvPr>
            <p:cNvSpPr txBox="1"/>
            <p:nvPr/>
          </p:nvSpPr>
          <p:spPr>
            <a:xfrm>
              <a:off x="3575136" y="1369634"/>
              <a:ext cx="624114" cy="369332"/>
            </a:xfrm>
            <a:prstGeom prst="rect">
              <a:avLst/>
            </a:prstGeom>
            <a:noFill/>
          </p:spPr>
          <p:txBody>
            <a:bodyPr wrap="square" rtlCol="0">
              <a:spAutoFit/>
            </a:bodyPr>
            <a:lstStyle/>
            <a:p>
              <a:r>
                <a:rPr lang="en-GB"/>
                <a:t>120</a:t>
              </a:r>
              <a:endParaRPr lang="de-DE"/>
            </a:p>
          </p:txBody>
        </p:sp>
        <p:sp>
          <p:nvSpPr>
            <p:cNvPr id="46" name="Textfeld 45">
              <a:extLst>
                <a:ext uri="{FF2B5EF4-FFF2-40B4-BE49-F238E27FC236}">
                  <a16:creationId xmlns:a16="http://schemas.microsoft.com/office/drawing/2014/main" id="{F737B46F-1D93-4ABE-9873-29EC4541489D}"/>
                </a:ext>
              </a:extLst>
            </p:cNvPr>
            <p:cNvSpPr txBox="1"/>
            <p:nvPr/>
          </p:nvSpPr>
          <p:spPr>
            <a:xfrm>
              <a:off x="3636099" y="2033972"/>
              <a:ext cx="624114" cy="369332"/>
            </a:xfrm>
            <a:prstGeom prst="rect">
              <a:avLst/>
            </a:prstGeom>
            <a:noFill/>
          </p:spPr>
          <p:txBody>
            <a:bodyPr wrap="square" rtlCol="0">
              <a:spAutoFit/>
            </a:bodyPr>
            <a:lstStyle/>
            <a:p>
              <a:r>
                <a:rPr lang="en-GB"/>
                <a:t>40</a:t>
              </a:r>
              <a:endParaRPr lang="de-DE"/>
            </a:p>
          </p:txBody>
        </p:sp>
        <p:sp>
          <p:nvSpPr>
            <p:cNvPr id="47" name="Textfeld 46">
              <a:extLst>
                <a:ext uri="{FF2B5EF4-FFF2-40B4-BE49-F238E27FC236}">
                  <a16:creationId xmlns:a16="http://schemas.microsoft.com/office/drawing/2014/main" id="{302A9842-65D3-49D0-9AE8-4CB932EDAA98}"/>
                </a:ext>
              </a:extLst>
            </p:cNvPr>
            <p:cNvSpPr txBox="1"/>
            <p:nvPr/>
          </p:nvSpPr>
          <p:spPr>
            <a:xfrm>
              <a:off x="3636099" y="4184946"/>
              <a:ext cx="624114" cy="369332"/>
            </a:xfrm>
            <a:prstGeom prst="rect">
              <a:avLst/>
            </a:prstGeom>
            <a:noFill/>
          </p:spPr>
          <p:txBody>
            <a:bodyPr wrap="square" rtlCol="0">
              <a:spAutoFit/>
            </a:bodyPr>
            <a:lstStyle/>
            <a:p>
              <a:r>
                <a:rPr lang="en-GB"/>
                <a:t>10</a:t>
              </a:r>
              <a:endParaRPr lang="de-DE"/>
            </a:p>
          </p:txBody>
        </p:sp>
        <p:sp>
          <p:nvSpPr>
            <p:cNvPr id="48" name="Textfeld 47">
              <a:extLst>
                <a:ext uri="{FF2B5EF4-FFF2-40B4-BE49-F238E27FC236}">
                  <a16:creationId xmlns:a16="http://schemas.microsoft.com/office/drawing/2014/main" id="{97FB000A-6F20-48D8-85E2-02AF357D28E8}"/>
                </a:ext>
              </a:extLst>
            </p:cNvPr>
            <p:cNvSpPr txBox="1"/>
            <p:nvPr/>
          </p:nvSpPr>
          <p:spPr>
            <a:xfrm>
              <a:off x="3636099" y="4735648"/>
              <a:ext cx="624114" cy="369332"/>
            </a:xfrm>
            <a:prstGeom prst="rect">
              <a:avLst/>
            </a:prstGeom>
            <a:noFill/>
          </p:spPr>
          <p:txBody>
            <a:bodyPr wrap="square" rtlCol="0">
              <a:spAutoFit/>
            </a:bodyPr>
            <a:lstStyle/>
            <a:p>
              <a:r>
                <a:rPr lang="en-GB"/>
                <a:t>80</a:t>
              </a:r>
              <a:endParaRPr lang="de-DE"/>
            </a:p>
          </p:txBody>
        </p:sp>
      </p:grpSp>
      <p:grpSp>
        <p:nvGrpSpPr>
          <p:cNvPr id="3" name="Gruppieren 2">
            <a:extLst>
              <a:ext uri="{FF2B5EF4-FFF2-40B4-BE49-F238E27FC236}">
                <a16:creationId xmlns:a16="http://schemas.microsoft.com/office/drawing/2014/main" id="{E4367E84-D8D3-4EBE-8030-C202A7482100}"/>
              </a:ext>
            </a:extLst>
          </p:cNvPr>
          <p:cNvGrpSpPr/>
          <p:nvPr/>
        </p:nvGrpSpPr>
        <p:grpSpPr>
          <a:xfrm>
            <a:off x="5616121" y="766689"/>
            <a:ext cx="1125991" cy="4558207"/>
            <a:chOff x="5616121" y="766689"/>
            <a:chExt cx="1125991" cy="4558207"/>
          </a:xfrm>
        </p:grpSpPr>
        <p:sp>
          <p:nvSpPr>
            <p:cNvPr id="2" name="Textfeld 1">
              <a:extLst>
                <a:ext uri="{FF2B5EF4-FFF2-40B4-BE49-F238E27FC236}">
                  <a16:creationId xmlns:a16="http://schemas.microsoft.com/office/drawing/2014/main" id="{8C08DFBA-A9BB-4197-9A38-1C21BF346D79}"/>
                </a:ext>
              </a:extLst>
            </p:cNvPr>
            <p:cNvSpPr txBox="1"/>
            <p:nvPr/>
          </p:nvSpPr>
          <p:spPr>
            <a:xfrm>
              <a:off x="5643563" y="766689"/>
              <a:ext cx="1028700"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a:solidFill>
                    <a:schemeClr val="bg1"/>
                  </a:solidFill>
                </a:rPr>
                <a:t>rot</a:t>
              </a:r>
              <a:endParaRPr lang="de-DE">
                <a:solidFill>
                  <a:schemeClr val="bg1"/>
                </a:solidFill>
              </a:endParaRPr>
            </a:p>
          </p:txBody>
        </p:sp>
        <p:sp>
          <p:nvSpPr>
            <p:cNvPr id="50" name="Textfeld 49">
              <a:extLst>
                <a:ext uri="{FF2B5EF4-FFF2-40B4-BE49-F238E27FC236}">
                  <a16:creationId xmlns:a16="http://schemas.microsoft.com/office/drawing/2014/main" id="{1F00ED46-107E-452F-B5E8-080F4C90BED7}"/>
                </a:ext>
              </a:extLst>
            </p:cNvPr>
            <p:cNvSpPr txBox="1"/>
            <p:nvPr/>
          </p:nvSpPr>
          <p:spPr>
            <a:xfrm>
              <a:off x="5643563" y="1799798"/>
              <a:ext cx="1028700"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rPr>
                <a:t>gelb</a:t>
              </a:r>
              <a:endParaRPr lang="de-DE">
                <a:solidFill>
                  <a:schemeClr val="bg1"/>
                </a:solidFill>
              </a:endParaRPr>
            </a:p>
          </p:txBody>
        </p:sp>
        <p:sp>
          <p:nvSpPr>
            <p:cNvPr id="51" name="Textfeld 50">
              <a:extLst>
                <a:ext uri="{FF2B5EF4-FFF2-40B4-BE49-F238E27FC236}">
                  <a16:creationId xmlns:a16="http://schemas.microsoft.com/office/drawing/2014/main" id="{086D1C0C-EB60-4B5E-9251-514D4297F010}"/>
                </a:ext>
              </a:extLst>
            </p:cNvPr>
            <p:cNvSpPr txBox="1"/>
            <p:nvPr/>
          </p:nvSpPr>
          <p:spPr>
            <a:xfrm>
              <a:off x="5643563" y="2803512"/>
              <a:ext cx="1028699"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rPr>
                <a:t>grün</a:t>
              </a:r>
              <a:endParaRPr lang="de-DE">
                <a:solidFill>
                  <a:schemeClr val="bg1"/>
                </a:solidFill>
              </a:endParaRPr>
            </a:p>
          </p:txBody>
        </p:sp>
        <p:sp>
          <p:nvSpPr>
            <p:cNvPr id="53" name="Textfeld 52">
              <a:extLst>
                <a:ext uri="{FF2B5EF4-FFF2-40B4-BE49-F238E27FC236}">
                  <a16:creationId xmlns:a16="http://schemas.microsoft.com/office/drawing/2014/main" id="{D3591665-F8F6-4A3A-84B1-1F6335D17B9D}"/>
                </a:ext>
              </a:extLst>
            </p:cNvPr>
            <p:cNvSpPr txBox="1"/>
            <p:nvPr/>
          </p:nvSpPr>
          <p:spPr>
            <a:xfrm>
              <a:off x="5616121" y="4955564"/>
              <a:ext cx="1125991"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rPr>
                <a:t>Helligkeit</a:t>
              </a:r>
              <a:endParaRPr lang="de-DE">
                <a:solidFill>
                  <a:schemeClr val="bg1"/>
                </a:solidFill>
              </a:endParaRPr>
            </a:p>
          </p:txBody>
        </p:sp>
        <p:sp>
          <p:nvSpPr>
            <p:cNvPr id="52" name="Textfeld 51">
              <a:extLst>
                <a:ext uri="{FF2B5EF4-FFF2-40B4-BE49-F238E27FC236}">
                  <a16:creationId xmlns:a16="http://schemas.microsoft.com/office/drawing/2014/main" id="{7B96B653-13CE-4015-9033-CF450351E003}"/>
                </a:ext>
              </a:extLst>
            </p:cNvPr>
            <p:cNvSpPr txBox="1"/>
            <p:nvPr/>
          </p:nvSpPr>
          <p:spPr>
            <a:xfrm>
              <a:off x="5617030" y="3891616"/>
              <a:ext cx="1055232"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rPr>
                <a:t>blau</a:t>
              </a:r>
              <a:endParaRPr lang="de-DE">
                <a:solidFill>
                  <a:schemeClr val="bg1"/>
                </a:solidFill>
              </a:endParaRPr>
            </a:p>
          </p:txBody>
        </p:sp>
      </p:grpSp>
      <p:grpSp>
        <p:nvGrpSpPr>
          <p:cNvPr id="5" name="Gruppieren 4">
            <a:extLst>
              <a:ext uri="{FF2B5EF4-FFF2-40B4-BE49-F238E27FC236}">
                <a16:creationId xmlns:a16="http://schemas.microsoft.com/office/drawing/2014/main" id="{7A107B77-7849-4196-9DDA-2771792D6134}"/>
              </a:ext>
            </a:extLst>
          </p:cNvPr>
          <p:cNvGrpSpPr/>
          <p:nvPr/>
        </p:nvGrpSpPr>
        <p:grpSpPr>
          <a:xfrm>
            <a:off x="5313775" y="1014403"/>
            <a:ext cx="672730" cy="4558630"/>
            <a:chOff x="5313775" y="1014403"/>
            <a:chExt cx="672730" cy="4558630"/>
          </a:xfrm>
        </p:grpSpPr>
        <p:sp>
          <p:nvSpPr>
            <p:cNvPr id="55" name="Textfeld 54">
              <a:extLst>
                <a:ext uri="{FF2B5EF4-FFF2-40B4-BE49-F238E27FC236}">
                  <a16:creationId xmlns:a16="http://schemas.microsoft.com/office/drawing/2014/main" id="{2A01AB55-63D2-4C96-928D-17B789307647}"/>
                </a:ext>
              </a:extLst>
            </p:cNvPr>
            <p:cNvSpPr txBox="1"/>
            <p:nvPr/>
          </p:nvSpPr>
          <p:spPr>
            <a:xfrm>
              <a:off x="5313775" y="1014403"/>
              <a:ext cx="624114" cy="369332"/>
            </a:xfrm>
            <a:prstGeom prst="rect">
              <a:avLst/>
            </a:prstGeom>
            <a:noFill/>
          </p:spPr>
          <p:txBody>
            <a:bodyPr wrap="square" rtlCol="0">
              <a:spAutoFit/>
            </a:bodyPr>
            <a:lstStyle/>
            <a:p>
              <a:r>
                <a:rPr lang="en-GB"/>
                <a:t>,05</a:t>
              </a:r>
              <a:endParaRPr lang="de-DE"/>
            </a:p>
          </p:txBody>
        </p:sp>
        <p:sp>
          <p:nvSpPr>
            <p:cNvPr id="56" name="Textfeld 55">
              <a:extLst>
                <a:ext uri="{FF2B5EF4-FFF2-40B4-BE49-F238E27FC236}">
                  <a16:creationId xmlns:a16="http://schemas.microsoft.com/office/drawing/2014/main" id="{D63ECBCA-C4E8-42A9-BBC6-B943413CCCD2}"/>
                </a:ext>
              </a:extLst>
            </p:cNvPr>
            <p:cNvSpPr txBox="1"/>
            <p:nvPr/>
          </p:nvSpPr>
          <p:spPr>
            <a:xfrm>
              <a:off x="5349741" y="2061626"/>
              <a:ext cx="624114" cy="369332"/>
            </a:xfrm>
            <a:prstGeom prst="rect">
              <a:avLst/>
            </a:prstGeom>
            <a:noFill/>
          </p:spPr>
          <p:txBody>
            <a:bodyPr wrap="square" rtlCol="0">
              <a:spAutoFit/>
            </a:bodyPr>
            <a:lstStyle/>
            <a:p>
              <a:r>
                <a:rPr lang="en-GB"/>
                <a:t>0,1</a:t>
              </a:r>
              <a:endParaRPr lang="de-DE"/>
            </a:p>
          </p:txBody>
        </p:sp>
        <p:sp>
          <p:nvSpPr>
            <p:cNvPr id="57" name="Textfeld 56">
              <a:extLst>
                <a:ext uri="{FF2B5EF4-FFF2-40B4-BE49-F238E27FC236}">
                  <a16:creationId xmlns:a16="http://schemas.microsoft.com/office/drawing/2014/main" id="{683E07C9-065F-48BA-BAD0-208199491C09}"/>
                </a:ext>
              </a:extLst>
            </p:cNvPr>
            <p:cNvSpPr txBox="1"/>
            <p:nvPr/>
          </p:nvSpPr>
          <p:spPr>
            <a:xfrm>
              <a:off x="5341243" y="3086271"/>
              <a:ext cx="624114" cy="369332"/>
            </a:xfrm>
            <a:prstGeom prst="rect">
              <a:avLst/>
            </a:prstGeom>
            <a:noFill/>
          </p:spPr>
          <p:txBody>
            <a:bodyPr wrap="square" rtlCol="0">
              <a:spAutoFit/>
            </a:bodyPr>
            <a:lstStyle/>
            <a:p>
              <a:r>
                <a:rPr lang="en-GB"/>
                <a:t>0,4</a:t>
              </a:r>
              <a:endParaRPr lang="de-DE"/>
            </a:p>
          </p:txBody>
        </p:sp>
        <p:sp>
          <p:nvSpPr>
            <p:cNvPr id="64" name="Textfeld 63">
              <a:extLst>
                <a:ext uri="{FF2B5EF4-FFF2-40B4-BE49-F238E27FC236}">
                  <a16:creationId xmlns:a16="http://schemas.microsoft.com/office/drawing/2014/main" id="{47B375F1-D632-46BE-8C7E-3E4083638BD7}"/>
                </a:ext>
              </a:extLst>
            </p:cNvPr>
            <p:cNvSpPr txBox="1"/>
            <p:nvPr/>
          </p:nvSpPr>
          <p:spPr>
            <a:xfrm>
              <a:off x="5362391" y="4159546"/>
              <a:ext cx="624114" cy="369332"/>
            </a:xfrm>
            <a:prstGeom prst="rect">
              <a:avLst/>
            </a:prstGeom>
            <a:noFill/>
          </p:spPr>
          <p:txBody>
            <a:bodyPr wrap="square" rtlCol="0">
              <a:spAutoFit/>
            </a:bodyPr>
            <a:lstStyle/>
            <a:p>
              <a:r>
                <a:rPr lang="en-GB"/>
                <a:t>0,5</a:t>
              </a:r>
              <a:endParaRPr lang="de-DE"/>
            </a:p>
          </p:txBody>
        </p:sp>
        <p:sp>
          <p:nvSpPr>
            <p:cNvPr id="65" name="Textfeld 64">
              <a:extLst>
                <a:ext uri="{FF2B5EF4-FFF2-40B4-BE49-F238E27FC236}">
                  <a16:creationId xmlns:a16="http://schemas.microsoft.com/office/drawing/2014/main" id="{81153009-18AC-47AB-8FEF-ECFE249C72D5}"/>
                </a:ext>
              </a:extLst>
            </p:cNvPr>
            <p:cNvSpPr txBox="1"/>
            <p:nvPr/>
          </p:nvSpPr>
          <p:spPr>
            <a:xfrm>
              <a:off x="5362391" y="5203701"/>
              <a:ext cx="624114" cy="369332"/>
            </a:xfrm>
            <a:prstGeom prst="rect">
              <a:avLst/>
            </a:prstGeom>
            <a:noFill/>
          </p:spPr>
          <p:txBody>
            <a:bodyPr wrap="square" rtlCol="0">
              <a:spAutoFit/>
            </a:bodyPr>
            <a:lstStyle/>
            <a:p>
              <a:r>
                <a:rPr lang="en-GB"/>
                <a:t>0,9</a:t>
              </a:r>
              <a:endParaRPr lang="de-DE"/>
            </a:p>
          </p:txBody>
        </p:sp>
      </p:grpSp>
      <p:graphicFrame>
        <p:nvGraphicFramePr>
          <p:cNvPr id="10" name="Objekt 9">
            <a:extLst>
              <a:ext uri="{FF2B5EF4-FFF2-40B4-BE49-F238E27FC236}">
                <a16:creationId xmlns:a16="http://schemas.microsoft.com/office/drawing/2014/main" id="{DBF80164-D4AD-44BF-8E50-8697D034CA09}"/>
              </a:ext>
            </a:extLst>
          </p:cNvPr>
          <p:cNvGraphicFramePr>
            <a:graphicFrameLocks noChangeAspect="1"/>
          </p:cNvGraphicFramePr>
          <p:nvPr>
            <p:extLst>
              <p:ext uri="{D42A27DB-BD31-4B8C-83A1-F6EECF244321}">
                <p14:modId xmlns:p14="http://schemas.microsoft.com/office/powerpoint/2010/main" val="494896813"/>
              </p:ext>
            </p:extLst>
          </p:nvPr>
        </p:nvGraphicFramePr>
        <p:xfrm>
          <a:off x="5330825" y="3244850"/>
          <a:ext cx="1528763" cy="366713"/>
        </p:xfrm>
        <a:graphic>
          <a:graphicData uri="http://schemas.openxmlformats.org/presentationml/2006/ole">
            <mc:AlternateContent xmlns:mc="http://schemas.openxmlformats.org/markup-compatibility/2006">
              <mc:Choice xmlns:v="urn:schemas-microsoft-com:vml" Requires="v">
                <p:oleObj spid="_x0000_s47105" name="Worksheet" r:id="rId7" imgW="1528543" imgH="366553" progId="Excel.Sheet.12">
                  <p:embed/>
                </p:oleObj>
              </mc:Choice>
              <mc:Fallback>
                <p:oleObj name="Worksheet" r:id="rId7" imgW="1528543" imgH="366553" progId="Excel.Sheet.12">
                  <p:embed/>
                  <p:pic>
                    <p:nvPicPr>
                      <p:cNvPr id="10" name="Objekt 9">
                        <a:extLst>
                          <a:ext uri="{FF2B5EF4-FFF2-40B4-BE49-F238E27FC236}">
                            <a16:creationId xmlns:a16="http://schemas.microsoft.com/office/drawing/2014/main" id="{DBF80164-D4AD-44BF-8E50-8697D034CA09}"/>
                          </a:ext>
                        </a:extLst>
                      </p:cNvPr>
                      <p:cNvPicPr/>
                      <p:nvPr/>
                    </p:nvPicPr>
                    <p:blipFill>
                      <a:blip r:embed="rId8"/>
                      <a:stretch>
                        <a:fillRect/>
                      </a:stretch>
                    </p:blipFill>
                    <p:spPr>
                      <a:xfrm>
                        <a:off x="5330825" y="3244850"/>
                        <a:ext cx="1528763" cy="366713"/>
                      </a:xfrm>
                      <a:prstGeom prst="rect">
                        <a:avLst/>
                      </a:prstGeom>
                    </p:spPr>
                  </p:pic>
                </p:oleObj>
              </mc:Fallback>
            </mc:AlternateContent>
          </a:graphicData>
        </a:graphic>
      </p:graphicFrame>
      <p:cxnSp>
        <p:nvCxnSpPr>
          <p:cNvPr id="17" name="Gerader Verbinder 16">
            <a:extLst>
              <a:ext uri="{FF2B5EF4-FFF2-40B4-BE49-F238E27FC236}">
                <a16:creationId xmlns:a16="http://schemas.microsoft.com/office/drawing/2014/main" id="{48A68A63-23FA-4C0B-AF6E-8A53C82AE4BA}"/>
              </a:ext>
            </a:extLst>
          </p:cNvPr>
          <p:cNvCxnSpPr>
            <a:cxnSpLocks/>
          </p:cNvCxnSpPr>
          <p:nvPr/>
        </p:nvCxnSpPr>
        <p:spPr>
          <a:xfrm>
            <a:off x="4095750" y="1635126"/>
            <a:ext cx="1253991" cy="2695574"/>
          </a:xfrm>
          <a:prstGeom prst="line">
            <a:avLst/>
          </a:prstGeom>
          <a:ln w="57150"/>
        </p:spPr>
        <p:style>
          <a:lnRef idx="1">
            <a:schemeClr val="dk1"/>
          </a:lnRef>
          <a:fillRef idx="0">
            <a:schemeClr val="dk1"/>
          </a:fillRef>
          <a:effectRef idx="0">
            <a:schemeClr val="dk1"/>
          </a:effectRef>
          <a:fontRef idx="minor">
            <a:schemeClr val="tx1"/>
          </a:fontRef>
        </p:style>
      </p:cxnSp>
      <p:cxnSp>
        <p:nvCxnSpPr>
          <p:cNvPr id="58" name="Gerader Verbinder 57">
            <a:extLst>
              <a:ext uri="{FF2B5EF4-FFF2-40B4-BE49-F238E27FC236}">
                <a16:creationId xmlns:a16="http://schemas.microsoft.com/office/drawing/2014/main" id="{CA038F32-D3C1-43F1-8E80-0A29FA8975C9}"/>
              </a:ext>
            </a:extLst>
          </p:cNvPr>
          <p:cNvCxnSpPr>
            <a:cxnSpLocks/>
          </p:cNvCxnSpPr>
          <p:nvPr/>
        </p:nvCxnSpPr>
        <p:spPr>
          <a:xfrm flipV="1">
            <a:off x="4095750" y="3300414"/>
            <a:ext cx="1253991" cy="1655150"/>
          </a:xfrm>
          <a:prstGeom prst="line">
            <a:avLst/>
          </a:prstGeom>
          <a:ln w="57150"/>
        </p:spPr>
        <p:style>
          <a:lnRef idx="1">
            <a:schemeClr val="dk1"/>
          </a:lnRef>
          <a:fillRef idx="0">
            <a:schemeClr val="dk1"/>
          </a:fillRef>
          <a:effectRef idx="0">
            <a:schemeClr val="dk1"/>
          </a:effectRef>
          <a:fontRef idx="minor">
            <a:schemeClr val="tx1"/>
          </a:fontRef>
        </p:style>
      </p:cxnSp>
      <p:cxnSp>
        <p:nvCxnSpPr>
          <p:cNvPr id="63" name="Gerader Verbinder 62">
            <a:extLst>
              <a:ext uri="{FF2B5EF4-FFF2-40B4-BE49-F238E27FC236}">
                <a16:creationId xmlns:a16="http://schemas.microsoft.com/office/drawing/2014/main" id="{C888F46E-A2BB-4606-B13B-0D395AE52C95}"/>
              </a:ext>
            </a:extLst>
          </p:cNvPr>
          <p:cNvCxnSpPr>
            <a:cxnSpLocks/>
          </p:cNvCxnSpPr>
          <p:nvPr/>
        </p:nvCxnSpPr>
        <p:spPr>
          <a:xfrm flipV="1">
            <a:off x="5812273" y="2246292"/>
            <a:ext cx="1076208" cy="1077235"/>
          </a:xfrm>
          <a:prstGeom prst="line">
            <a:avLst/>
          </a:prstGeom>
          <a:ln w="57150"/>
        </p:spPr>
        <p:style>
          <a:lnRef idx="1">
            <a:schemeClr val="dk1"/>
          </a:lnRef>
          <a:fillRef idx="0">
            <a:schemeClr val="dk1"/>
          </a:fillRef>
          <a:effectRef idx="0">
            <a:schemeClr val="dk1"/>
          </a:effectRef>
          <a:fontRef idx="minor">
            <a:schemeClr val="tx1"/>
          </a:fontRef>
        </p:style>
      </p:cxnSp>
      <p:cxnSp>
        <p:nvCxnSpPr>
          <p:cNvPr id="66" name="Gerader Verbinder 65">
            <a:extLst>
              <a:ext uri="{FF2B5EF4-FFF2-40B4-BE49-F238E27FC236}">
                <a16:creationId xmlns:a16="http://schemas.microsoft.com/office/drawing/2014/main" id="{681ACC26-CAA3-4B72-9829-97283E5205BE}"/>
              </a:ext>
            </a:extLst>
          </p:cNvPr>
          <p:cNvCxnSpPr>
            <a:cxnSpLocks/>
          </p:cNvCxnSpPr>
          <p:nvPr/>
        </p:nvCxnSpPr>
        <p:spPr>
          <a:xfrm flipV="1">
            <a:off x="5825189" y="1199070"/>
            <a:ext cx="1063292" cy="2132610"/>
          </a:xfrm>
          <a:prstGeom prst="line">
            <a:avLst/>
          </a:prstGeom>
          <a:ln w="57150"/>
        </p:spPr>
        <p:style>
          <a:lnRef idx="1">
            <a:schemeClr val="dk1"/>
          </a:lnRef>
          <a:fillRef idx="0">
            <a:schemeClr val="dk1"/>
          </a:fillRef>
          <a:effectRef idx="0">
            <a:schemeClr val="dk1"/>
          </a:effectRef>
          <a:fontRef idx="minor">
            <a:schemeClr val="tx1"/>
          </a:fontRef>
        </p:style>
      </p:cxnSp>
      <p:cxnSp>
        <p:nvCxnSpPr>
          <p:cNvPr id="68" name="Gerader Verbinder 67">
            <a:extLst>
              <a:ext uri="{FF2B5EF4-FFF2-40B4-BE49-F238E27FC236}">
                <a16:creationId xmlns:a16="http://schemas.microsoft.com/office/drawing/2014/main" id="{8084692A-1C46-4C67-8D2D-698D45A60DB4}"/>
              </a:ext>
            </a:extLst>
          </p:cNvPr>
          <p:cNvCxnSpPr>
            <a:cxnSpLocks/>
          </p:cNvCxnSpPr>
          <p:nvPr/>
        </p:nvCxnSpPr>
        <p:spPr>
          <a:xfrm>
            <a:off x="5809392" y="4322085"/>
            <a:ext cx="1118789" cy="1066282"/>
          </a:xfrm>
          <a:prstGeom prst="line">
            <a:avLst/>
          </a:prstGeom>
          <a:ln w="57150"/>
        </p:spPr>
        <p:style>
          <a:lnRef idx="1">
            <a:schemeClr val="dk1"/>
          </a:lnRef>
          <a:fillRef idx="0">
            <a:schemeClr val="dk1"/>
          </a:fillRef>
          <a:effectRef idx="0">
            <a:schemeClr val="dk1"/>
          </a:effectRef>
          <a:fontRef idx="minor">
            <a:schemeClr val="tx1"/>
          </a:fontRef>
        </p:style>
      </p:cxnSp>
      <p:cxnSp>
        <p:nvCxnSpPr>
          <p:cNvPr id="71" name="Gerader Verbinder 70">
            <a:extLst>
              <a:ext uri="{FF2B5EF4-FFF2-40B4-BE49-F238E27FC236}">
                <a16:creationId xmlns:a16="http://schemas.microsoft.com/office/drawing/2014/main" id="{545B34C3-AB24-4C4F-B496-4B2525E785BD}"/>
              </a:ext>
            </a:extLst>
          </p:cNvPr>
          <p:cNvCxnSpPr>
            <a:cxnSpLocks/>
          </p:cNvCxnSpPr>
          <p:nvPr/>
        </p:nvCxnSpPr>
        <p:spPr>
          <a:xfrm flipV="1">
            <a:off x="5835615" y="3259875"/>
            <a:ext cx="1092566" cy="1054057"/>
          </a:xfrm>
          <a:prstGeom prst="line">
            <a:avLst/>
          </a:prstGeom>
          <a:ln w="57150"/>
        </p:spPr>
        <p:style>
          <a:lnRef idx="1">
            <a:schemeClr val="dk1"/>
          </a:lnRef>
          <a:fillRef idx="0">
            <a:schemeClr val="dk1"/>
          </a:fillRef>
          <a:effectRef idx="0">
            <a:schemeClr val="dk1"/>
          </a:effectRef>
          <a:fontRef idx="minor">
            <a:schemeClr val="tx1"/>
          </a:fontRef>
        </p:style>
      </p:cxnSp>
      <p:sp>
        <p:nvSpPr>
          <p:cNvPr id="59" name="Rechteck 58">
            <a:extLst>
              <a:ext uri="{FF2B5EF4-FFF2-40B4-BE49-F238E27FC236}">
                <a16:creationId xmlns:a16="http://schemas.microsoft.com/office/drawing/2014/main" id="{B302239A-082B-4EE2-9B49-413E0001C654}"/>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hteck 59">
            <a:extLst>
              <a:ext uri="{FF2B5EF4-FFF2-40B4-BE49-F238E27FC236}">
                <a16:creationId xmlns:a16="http://schemas.microsoft.com/office/drawing/2014/main" id="{835CE144-C1CE-4678-BBED-30F9502FF43F}"/>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84D8FB34-CEA2-4DD4-AD9F-D28B8DB2A11E}"/>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Rechteck 61">
            <a:extLst>
              <a:ext uri="{FF2B5EF4-FFF2-40B4-BE49-F238E27FC236}">
                <a16:creationId xmlns:a16="http://schemas.microsoft.com/office/drawing/2014/main" id="{78EB77CD-41B5-4649-9DD5-3349D6F35F73}"/>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Rechteck 66">
            <a:extLst>
              <a:ext uri="{FF2B5EF4-FFF2-40B4-BE49-F238E27FC236}">
                <a16:creationId xmlns:a16="http://schemas.microsoft.com/office/drawing/2014/main" id="{99FC2139-EFD1-41A2-A617-C42EB958448D}"/>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Textfeld 68">
            <a:extLst>
              <a:ext uri="{FF2B5EF4-FFF2-40B4-BE49-F238E27FC236}">
                <a16:creationId xmlns:a16="http://schemas.microsoft.com/office/drawing/2014/main" id="{22ADC8AF-027F-44C9-B2BE-4883979D905A}"/>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70" name="Textfeld 69">
            <a:extLst>
              <a:ext uri="{FF2B5EF4-FFF2-40B4-BE49-F238E27FC236}">
                <a16:creationId xmlns:a16="http://schemas.microsoft.com/office/drawing/2014/main" id="{79FFA3A9-3A52-4241-B665-88DDFFBB3D98}"/>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72" name="Textfeld 71">
            <a:extLst>
              <a:ext uri="{FF2B5EF4-FFF2-40B4-BE49-F238E27FC236}">
                <a16:creationId xmlns:a16="http://schemas.microsoft.com/office/drawing/2014/main" id="{0292A247-9545-45EA-A69A-1F6D3D4EE8E6}"/>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73" name="Textfeld 72">
            <a:extLst>
              <a:ext uri="{FF2B5EF4-FFF2-40B4-BE49-F238E27FC236}">
                <a16:creationId xmlns:a16="http://schemas.microsoft.com/office/drawing/2014/main" id="{08FCBB85-D656-4DC1-AF0C-DD66403CB67F}"/>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74" name="Textfeld 73">
            <a:extLst>
              <a:ext uri="{FF2B5EF4-FFF2-40B4-BE49-F238E27FC236}">
                <a16:creationId xmlns:a16="http://schemas.microsoft.com/office/drawing/2014/main" id="{7791A36C-0932-4DF3-87F7-917C174585C6}"/>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75" name="Textfeld 74">
            <a:extLst>
              <a:ext uri="{FF2B5EF4-FFF2-40B4-BE49-F238E27FC236}">
                <a16:creationId xmlns:a16="http://schemas.microsoft.com/office/drawing/2014/main" id="{7DB91B98-40D6-46FE-B15A-0C9A01D05F03}"/>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76" name="Textfeld 75">
            <a:extLst>
              <a:ext uri="{FF2B5EF4-FFF2-40B4-BE49-F238E27FC236}">
                <a16:creationId xmlns:a16="http://schemas.microsoft.com/office/drawing/2014/main" id="{24B8FC80-6681-4CAA-B424-6A077283193A}"/>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77" name="Rechteck 76">
            <a:extLst>
              <a:ext uri="{FF2B5EF4-FFF2-40B4-BE49-F238E27FC236}">
                <a16:creationId xmlns:a16="http://schemas.microsoft.com/office/drawing/2014/main" id="{8751C2F8-D547-44A1-BB5A-86A9A92C4815}"/>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Rechteck 77">
            <a:extLst>
              <a:ext uri="{FF2B5EF4-FFF2-40B4-BE49-F238E27FC236}">
                <a16:creationId xmlns:a16="http://schemas.microsoft.com/office/drawing/2014/main" id="{A8463E1A-3A8C-4E9F-933F-C81021177C8D}"/>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48953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par>
                                <p:cTn id="12" presetID="22" presetClass="entr" presetSubtype="8" fill="hold" nodeType="withEffect">
                                  <p:stCondLst>
                                    <p:cond delay="100"/>
                                  </p:stCondLst>
                                  <p:childTnLst>
                                    <p:set>
                                      <p:cBhvr>
                                        <p:cTn id="13" dur="1" fill="hold">
                                          <p:stCondLst>
                                            <p:cond delay="0"/>
                                          </p:stCondLst>
                                        </p:cTn>
                                        <p:tgtEl>
                                          <p:spTgt spid="58"/>
                                        </p:tgtEl>
                                        <p:attrNameLst>
                                          <p:attrName>style.visibility</p:attrName>
                                        </p:attrNameLst>
                                      </p:cBhvr>
                                      <p:to>
                                        <p:strVal val="visible"/>
                                      </p:to>
                                    </p:set>
                                    <p:animEffect transition="in" filter="wipe(left)">
                                      <p:cBhvr>
                                        <p:cTn id="14" dur="500"/>
                                        <p:tgtEl>
                                          <p:spTgt spid="58"/>
                                        </p:tgtEl>
                                      </p:cBhvr>
                                    </p:animEffect>
                                  </p:childTnLst>
                                </p:cTn>
                              </p:par>
                              <p:par>
                                <p:cTn id="15" presetID="22" presetClass="entr" presetSubtype="8" fill="hold" nodeType="withEffect">
                                  <p:stCondLst>
                                    <p:cond delay="40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par>
                                <p:cTn id="18" presetID="22" presetClass="entr" presetSubtype="8" fill="hold" nodeType="withEffect">
                                  <p:stCondLst>
                                    <p:cond delay="50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par>
                                <p:cTn id="21" presetID="22" presetClass="entr" presetSubtype="8" fill="hold" nodeType="withEffect">
                                  <p:stCondLst>
                                    <p:cond delay="30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22" presetClass="entr" presetSubtype="8" fill="hold" nodeType="withEffect">
                                  <p:stCondLst>
                                    <p:cond delay="200"/>
                                  </p:stCondLst>
                                  <p:childTnLst>
                                    <p:set>
                                      <p:cBhvr>
                                        <p:cTn id="25" dur="1" fill="hold">
                                          <p:stCondLst>
                                            <p:cond delay="0"/>
                                          </p:stCondLst>
                                        </p:cTn>
                                        <p:tgtEl>
                                          <p:spTgt spid="68"/>
                                        </p:tgtEl>
                                        <p:attrNameLst>
                                          <p:attrName>style.visibility</p:attrName>
                                        </p:attrNameLst>
                                      </p:cBhvr>
                                      <p:to>
                                        <p:strVal val="visible"/>
                                      </p:to>
                                    </p:set>
                                    <p:animEffect transition="in" filter="wipe(left)">
                                      <p:cBhvr>
                                        <p:cTn id="2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4" y="-54734"/>
            <a:ext cx="11988071"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Problem NLP </a:t>
            </a:r>
          </a:p>
        </p:txBody>
      </p:sp>
      <p:pic>
        <p:nvPicPr>
          <p:cNvPr id="28" name="Grafik 27" descr="Ein Bild, das Text enthält.&#10;&#10;Automatisch generierte Beschreibung">
            <a:extLst>
              <a:ext uri="{FF2B5EF4-FFF2-40B4-BE49-F238E27FC236}">
                <a16:creationId xmlns:a16="http://schemas.microsoft.com/office/drawing/2014/main" id="{1A90BA0C-859F-4E66-9C38-0E3DA0B38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50" y="1238788"/>
            <a:ext cx="2521616" cy="1599073"/>
          </a:xfrm>
          <a:prstGeom prst="rect">
            <a:avLst/>
          </a:prstGeom>
          <a:effectLst>
            <a:outerShdw blurRad="63500" sx="102000" sy="102000" algn="ctr" rotWithShape="0">
              <a:prstClr val="black">
                <a:alpha val="40000"/>
              </a:prstClr>
            </a:outerShdw>
          </a:effectLst>
        </p:spPr>
      </p:pic>
      <p:cxnSp>
        <p:nvCxnSpPr>
          <p:cNvPr id="8" name="Gerade Verbindung mit Pfeil 7">
            <a:extLst>
              <a:ext uri="{FF2B5EF4-FFF2-40B4-BE49-F238E27FC236}">
                <a16:creationId xmlns:a16="http://schemas.microsoft.com/office/drawing/2014/main" id="{6E19A5F1-00D2-4229-983D-2BC12A423FB0}"/>
              </a:ext>
            </a:extLst>
          </p:cNvPr>
          <p:cNvCxnSpPr>
            <a:cxnSpLocks/>
          </p:cNvCxnSpPr>
          <p:nvPr/>
        </p:nvCxnSpPr>
        <p:spPr>
          <a:xfrm>
            <a:off x="3205307" y="1886488"/>
            <a:ext cx="1950310" cy="0"/>
          </a:xfrm>
          <a:prstGeom prst="straightConnector1">
            <a:avLst/>
          </a:prstGeom>
          <a:ln w="57150">
            <a:solidFill>
              <a:srgbClr val="FF0000"/>
            </a:solidFill>
            <a:headEnd type="non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200B09A1-9BCD-43B6-ADDA-67130B7E5CF1}"/>
              </a:ext>
            </a:extLst>
          </p:cNvPr>
          <p:cNvCxnSpPr>
            <a:cxnSpLocks/>
          </p:cNvCxnSpPr>
          <p:nvPr/>
        </p:nvCxnSpPr>
        <p:spPr>
          <a:xfrm>
            <a:off x="7036382" y="1886488"/>
            <a:ext cx="1950310" cy="0"/>
          </a:xfrm>
          <a:prstGeom prst="straightConnector1">
            <a:avLst/>
          </a:prstGeom>
          <a:ln w="57150">
            <a:solidFill>
              <a:srgbClr val="FF0000"/>
            </a:solidFill>
            <a:headEnd type="non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391FB58C-C0CF-4E2F-BFB5-1A3F2C649FBF}"/>
              </a:ext>
            </a:extLst>
          </p:cNvPr>
          <p:cNvSpPr txBox="1"/>
          <p:nvPr/>
        </p:nvSpPr>
        <p:spPr>
          <a:xfrm>
            <a:off x="9375113" y="1719805"/>
            <a:ext cx="2229512"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err="1">
                <a:solidFill>
                  <a:schemeClr val="bg1"/>
                </a:solidFill>
                <a:latin typeface="Segoe UI Semibold" panose="020B0702040204020203" pitchFamily="34" charset="0"/>
                <a:cs typeface="Segoe UI Semibold" panose="020B0702040204020203" pitchFamily="34" charset="0"/>
              </a:rPr>
              <a:t>Katze</a:t>
            </a:r>
            <a:endParaRPr lang="de-DE">
              <a:solidFill>
                <a:schemeClr val="bg1"/>
              </a:solidFill>
              <a:latin typeface="Segoe UI Semibold" panose="020B0702040204020203" pitchFamily="34" charset="0"/>
              <a:cs typeface="Segoe UI Semibold" panose="020B0702040204020203" pitchFamily="34" charset="0"/>
            </a:endParaRPr>
          </a:p>
        </p:txBody>
      </p:sp>
      <p:pic>
        <p:nvPicPr>
          <p:cNvPr id="9" name="Grafik 8" descr="Zahnräder">
            <a:extLst>
              <a:ext uri="{FF2B5EF4-FFF2-40B4-BE49-F238E27FC236}">
                <a16:creationId xmlns:a16="http://schemas.microsoft.com/office/drawing/2014/main" id="{49EAEF1B-7623-427A-BD5E-8C28830619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5617" y="1097941"/>
            <a:ext cx="1880765" cy="1880765"/>
          </a:xfrm>
          <a:prstGeom prst="rect">
            <a:avLst/>
          </a:prstGeom>
          <a:effectLst>
            <a:outerShdw blurRad="63500" sx="102000" sy="102000" algn="ctr" rotWithShape="0">
              <a:prstClr val="black">
                <a:alpha val="40000"/>
              </a:prstClr>
            </a:outerShdw>
          </a:effectLst>
        </p:spPr>
      </p:pic>
      <p:sp>
        <p:nvSpPr>
          <p:cNvPr id="2" name="Textfeld 1">
            <a:extLst>
              <a:ext uri="{FF2B5EF4-FFF2-40B4-BE49-F238E27FC236}">
                <a16:creationId xmlns:a16="http://schemas.microsoft.com/office/drawing/2014/main" id="{2B2B8F00-F41F-4A8A-8B96-4C59A536D431}"/>
              </a:ext>
            </a:extLst>
          </p:cNvPr>
          <p:cNvSpPr txBox="1"/>
          <p:nvPr/>
        </p:nvSpPr>
        <p:spPr>
          <a:xfrm>
            <a:off x="2608990" y="5001746"/>
            <a:ext cx="1915370" cy="369332"/>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pPr algn="ctr"/>
            <a:r>
              <a:rPr lang="de-DE">
                <a:solidFill>
                  <a:schemeClr val="bg1"/>
                </a:solidFill>
                <a:latin typeface="Segoe UI Semibold" panose="020B0702040204020203" pitchFamily="34" charset="0"/>
                <a:cs typeface="Segoe UI Semibold" panose="020B0702040204020203" pitchFamily="34" charset="0"/>
              </a:rPr>
              <a:t>N-Gram</a:t>
            </a:r>
          </a:p>
        </p:txBody>
      </p:sp>
      <p:cxnSp>
        <p:nvCxnSpPr>
          <p:cNvPr id="29" name="Gerade Verbindung mit Pfeil 28">
            <a:extLst>
              <a:ext uri="{FF2B5EF4-FFF2-40B4-BE49-F238E27FC236}">
                <a16:creationId xmlns:a16="http://schemas.microsoft.com/office/drawing/2014/main" id="{7D7EB487-C53E-475E-AB2E-ECF94D6AB676}"/>
              </a:ext>
            </a:extLst>
          </p:cNvPr>
          <p:cNvCxnSpPr>
            <a:cxnSpLocks/>
          </p:cNvCxnSpPr>
          <p:nvPr/>
        </p:nvCxnSpPr>
        <p:spPr>
          <a:xfrm flipV="1">
            <a:off x="4061197" y="2837861"/>
            <a:ext cx="1614389" cy="2029977"/>
          </a:xfrm>
          <a:prstGeom prst="straightConnector1">
            <a:avLst/>
          </a:prstGeom>
          <a:ln w="57150">
            <a:solidFill>
              <a:srgbClr val="FF0000"/>
            </a:solidFill>
            <a:headEnd type="non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Explosion: 14 Zacken 6">
            <a:extLst>
              <a:ext uri="{FF2B5EF4-FFF2-40B4-BE49-F238E27FC236}">
                <a16:creationId xmlns:a16="http://schemas.microsoft.com/office/drawing/2014/main" id="{D4DEC1E2-3C56-41B7-AD69-0E4FD58B8765}"/>
              </a:ext>
            </a:extLst>
          </p:cNvPr>
          <p:cNvSpPr/>
          <p:nvPr/>
        </p:nvSpPr>
        <p:spPr>
          <a:xfrm>
            <a:off x="4117953" y="3465513"/>
            <a:ext cx="1463040" cy="971147"/>
          </a:xfrm>
          <a:prstGeom prst="irregularSeal2">
            <a:avLst/>
          </a:prstGeom>
          <a:solidFill>
            <a:schemeClr val="accent4"/>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09847EE-32A6-4DC1-9CE7-714C79234FEC}"/>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3220583C-9659-4835-AEDD-38628EA9DADD}"/>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0BE5CFDB-10D9-4138-BBF7-B7FED03CD53D}"/>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C949D25F-C957-4029-897C-667CF71C4C83}"/>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1922F11A-48A6-4737-9F14-5698EF4A15D9}"/>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36D3674B-828C-4542-81A0-BCAC604F3D6B}"/>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6" name="Textfeld 35">
            <a:extLst>
              <a:ext uri="{FF2B5EF4-FFF2-40B4-BE49-F238E27FC236}">
                <a16:creationId xmlns:a16="http://schemas.microsoft.com/office/drawing/2014/main" id="{9D9BE779-A459-44D1-8E3A-A4E862AF287E}"/>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7" name="Textfeld 36">
            <a:extLst>
              <a:ext uri="{FF2B5EF4-FFF2-40B4-BE49-F238E27FC236}">
                <a16:creationId xmlns:a16="http://schemas.microsoft.com/office/drawing/2014/main" id="{35BD98EC-A287-478D-8C6B-4A8A9164CEA3}"/>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8" name="Textfeld 37">
            <a:extLst>
              <a:ext uri="{FF2B5EF4-FFF2-40B4-BE49-F238E27FC236}">
                <a16:creationId xmlns:a16="http://schemas.microsoft.com/office/drawing/2014/main" id="{951ED0AE-EEA6-4452-8867-01DFA2A36DCE}"/>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9" name="Textfeld 38">
            <a:extLst>
              <a:ext uri="{FF2B5EF4-FFF2-40B4-BE49-F238E27FC236}">
                <a16:creationId xmlns:a16="http://schemas.microsoft.com/office/drawing/2014/main" id="{2E47AA7D-1634-4F1E-BA84-A93702FA5F93}"/>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40" name="Textfeld 39">
            <a:extLst>
              <a:ext uri="{FF2B5EF4-FFF2-40B4-BE49-F238E27FC236}">
                <a16:creationId xmlns:a16="http://schemas.microsoft.com/office/drawing/2014/main" id="{5E9C66C6-5031-471E-8E55-C429F3A30EDA}"/>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1" name="Textfeld 40">
            <a:extLst>
              <a:ext uri="{FF2B5EF4-FFF2-40B4-BE49-F238E27FC236}">
                <a16:creationId xmlns:a16="http://schemas.microsoft.com/office/drawing/2014/main" id="{84A2E92C-704D-466D-AC2F-8E7922464EC6}"/>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2" name="Rechteck 41">
            <a:extLst>
              <a:ext uri="{FF2B5EF4-FFF2-40B4-BE49-F238E27FC236}">
                <a16:creationId xmlns:a16="http://schemas.microsoft.com/office/drawing/2014/main" id="{C1305E6D-8C60-4217-B0EC-53C07FA05F74}"/>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9A68FB48-1ADB-4803-ADAD-77C06E853E3E}"/>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36152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anim calcmode="lin" valueType="num">
                                      <p:cBhvr>
                                        <p:cTn id="8" dur="250" fill="hold"/>
                                        <p:tgtEl>
                                          <p:spTgt spid="28"/>
                                        </p:tgtEl>
                                        <p:attrNameLst>
                                          <p:attrName>ppt_x</p:attrName>
                                        </p:attrNameLst>
                                      </p:cBhvr>
                                      <p:tavLst>
                                        <p:tav tm="0">
                                          <p:val>
                                            <p:strVal val="#ppt_x"/>
                                          </p:val>
                                        </p:tav>
                                        <p:tav tm="100000">
                                          <p:val>
                                            <p:strVal val="#ppt_x"/>
                                          </p:val>
                                        </p:tav>
                                      </p:tavLst>
                                    </p:anim>
                                    <p:anim calcmode="lin" valueType="num">
                                      <p:cBhvr>
                                        <p:cTn id="9" dur="25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2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4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6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50"/>
                                        <p:tgtEl>
                                          <p:spTgt spid="49"/>
                                        </p:tgtEl>
                                      </p:cBhvr>
                                    </p:animEffect>
                                    <p:anim calcmode="lin" valueType="num">
                                      <p:cBhvr>
                                        <p:cTn id="23" dur="250" fill="hold"/>
                                        <p:tgtEl>
                                          <p:spTgt spid="49"/>
                                        </p:tgtEl>
                                        <p:attrNameLst>
                                          <p:attrName>ppt_x</p:attrName>
                                        </p:attrNameLst>
                                      </p:cBhvr>
                                      <p:tavLst>
                                        <p:tav tm="0">
                                          <p:val>
                                            <p:strVal val="#ppt_x"/>
                                          </p:val>
                                        </p:tav>
                                        <p:tav tm="100000">
                                          <p:val>
                                            <p:strVal val="#ppt_x"/>
                                          </p:val>
                                        </p:tav>
                                      </p:tavLst>
                                    </p:anim>
                                    <p:anim calcmode="lin" valueType="num">
                                      <p:cBhvr>
                                        <p:cTn id="24" dur="250" fill="hold"/>
                                        <p:tgtEl>
                                          <p:spTgt spid="4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8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anim calcmode="lin" valueType="num">
                                      <p:cBhvr>
                                        <p:cTn id="28" dur="250" fill="hold"/>
                                        <p:tgtEl>
                                          <p:spTgt spid="50"/>
                                        </p:tgtEl>
                                        <p:attrNameLst>
                                          <p:attrName>ppt_x</p:attrName>
                                        </p:attrNameLst>
                                      </p:cBhvr>
                                      <p:tavLst>
                                        <p:tav tm="0">
                                          <p:val>
                                            <p:strVal val="#ppt_x"/>
                                          </p:val>
                                        </p:tav>
                                        <p:tav tm="100000">
                                          <p:val>
                                            <p:strVal val="#ppt_x"/>
                                          </p:val>
                                        </p:tav>
                                      </p:tavLst>
                                    </p:anim>
                                    <p:anim calcmode="lin" valueType="num">
                                      <p:cBhvr>
                                        <p:cTn id="29" dur="25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childTnLst>
                          </p:cTn>
                        </p:par>
                        <p:par>
                          <p:cTn id="38" fill="hold">
                            <p:stCondLst>
                              <p:cond delay="250"/>
                            </p:stCondLst>
                            <p:childTnLst>
                              <p:par>
                                <p:cTn id="39" presetID="53" presetClass="entr" presetSubtype="16"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250" fill="hold"/>
                                        <p:tgtEl>
                                          <p:spTgt spid="7"/>
                                        </p:tgtEl>
                                        <p:attrNameLst>
                                          <p:attrName>ppt_w</p:attrName>
                                        </p:attrNameLst>
                                      </p:cBhvr>
                                      <p:tavLst>
                                        <p:tav tm="0">
                                          <p:val>
                                            <p:fltVal val="0"/>
                                          </p:val>
                                        </p:tav>
                                        <p:tav tm="100000">
                                          <p:val>
                                            <p:strVal val="#ppt_w"/>
                                          </p:val>
                                        </p:tav>
                                      </p:tavLst>
                                    </p:anim>
                                    <p:anim calcmode="lin" valueType="num">
                                      <p:cBhvr>
                                        <p:cTn id="42" dur="250" fill="hold"/>
                                        <p:tgtEl>
                                          <p:spTgt spid="7"/>
                                        </p:tgtEl>
                                        <p:attrNameLst>
                                          <p:attrName>ppt_h</p:attrName>
                                        </p:attrNameLst>
                                      </p:cBhvr>
                                      <p:tavLst>
                                        <p:tav tm="0">
                                          <p:val>
                                            <p:fltVal val="0"/>
                                          </p:val>
                                        </p:tav>
                                        <p:tav tm="100000">
                                          <p:val>
                                            <p:strVal val="#ppt_h"/>
                                          </p:val>
                                        </p:tav>
                                      </p:tavLst>
                                    </p:anim>
                                    <p:animEffect transition="in" filter="fade">
                                      <p:cBhvr>
                                        <p:cTn id="4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4" y="-54734"/>
            <a:ext cx="11988071"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Word2Vec </a:t>
            </a:r>
          </a:p>
        </p:txBody>
      </p:sp>
      <p:graphicFrame>
        <p:nvGraphicFramePr>
          <p:cNvPr id="2" name="Tabelle 1">
            <a:extLst>
              <a:ext uri="{FF2B5EF4-FFF2-40B4-BE49-F238E27FC236}">
                <a16:creationId xmlns:a16="http://schemas.microsoft.com/office/drawing/2014/main" id="{3F5A5C87-CB07-4DBA-B24E-70E080F5C153}"/>
              </a:ext>
            </a:extLst>
          </p:cNvPr>
          <p:cNvGraphicFramePr>
            <a:graphicFrameLocks noGrp="1"/>
          </p:cNvGraphicFramePr>
          <p:nvPr>
            <p:extLst>
              <p:ext uri="{D42A27DB-BD31-4B8C-83A1-F6EECF244321}">
                <p14:modId xmlns:p14="http://schemas.microsoft.com/office/powerpoint/2010/main" val="3383473808"/>
              </p:ext>
            </p:extLst>
          </p:nvPr>
        </p:nvGraphicFramePr>
        <p:xfrm>
          <a:off x="1150925" y="1897605"/>
          <a:ext cx="10031427" cy="3171984"/>
        </p:xfrm>
        <a:graphic>
          <a:graphicData uri="http://schemas.openxmlformats.org/drawingml/2006/table">
            <a:tbl>
              <a:tblPr firstRow="1" bandRow="1">
                <a:tableStyleId>{8799B23B-EC83-4686-B30A-512413B5E67A}</a:tableStyleId>
              </a:tblPr>
              <a:tblGrid>
                <a:gridCol w="1433061">
                  <a:extLst>
                    <a:ext uri="{9D8B030D-6E8A-4147-A177-3AD203B41FA5}">
                      <a16:colId xmlns:a16="http://schemas.microsoft.com/office/drawing/2014/main" val="1702847511"/>
                    </a:ext>
                  </a:extLst>
                </a:gridCol>
                <a:gridCol w="1433061">
                  <a:extLst>
                    <a:ext uri="{9D8B030D-6E8A-4147-A177-3AD203B41FA5}">
                      <a16:colId xmlns:a16="http://schemas.microsoft.com/office/drawing/2014/main" val="3793659748"/>
                    </a:ext>
                  </a:extLst>
                </a:gridCol>
                <a:gridCol w="1433061">
                  <a:extLst>
                    <a:ext uri="{9D8B030D-6E8A-4147-A177-3AD203B41FA5}">
                      <a16:colId xmlns:a16="http://schemas.microsoft.com/office/drawing/2014/main" val="3078377323"/>
                    </a:ext>
                  </a:extLst>
                </a:gridCol>
                <a:gridCol w="1433061">
                  <a:extLst>
                    <a:ext uri="{9D8B030D-6E8A-4147-A177-3AD203B41FA5}">
                      <a16:colId xmlns:a16="http://schemas.microsoft.com/office/drawing/2014/main" val="4124771606"/>
                    </a:ext>
                  </a:extLst>
                </a:gridCol>
                <a:gridCol w="1433061">
                  <a:extLst>
                    <a:ext uri="{9D8B030D-6E8A-4147-A177-3AD203B41FA5}">
                      <a16:colId xmlns:a16="http://schemas.microsoft.com/office/drawing/2014/main" val="3297157834"/>
                    </a:ext>
                  </a:extLst>
                </a:gridCol>
                <a:gridCol w="1433061">
                  <a:extLst>
                    <a:ext uri="{9D8B030D-6E8A-4147-A177-3AD203B41FA5}">
                      <a16:colId xmlns:a16="http://schemas.microsoft.com/office/drawing/2014/main" val="238275201"/>
                    </a:ext>
                  </a:extLst>
                </a:gridCol>
                <a:gridCol w="1433061">
                  <a:extLst>
                    <a:ext uri="{9D8B030D-6E8A-4147-A177-3AD203B41FA5}">
                      <a16:colId xmlns:a16="http://schemas.microsoft.com/office/drawing/2014/main" val="2504892013"/>
                    </a:ext>
                  </a:extLst>
                </a:gridCol>
              </a:tblGrid>
              <a:tr h="528664">
                <a:tc>
                  <a:txBody>
                    <a:bodyPr/>
                    <a:lstStyle/>
                    <a:p>
                      <a:endParaRPr lang="de-DE" sz="2400">
                        <a:latin typeface="Segoe UI" panose="020B0502040204020203" pitchFamily="34" charset="0"/>
                        <a:cs typeface="Segoe UI" panose="020B0502040204020203" pitchFamily="34" charset="0"/>
                      </a:endParaRPr>
                    </a:p>
                  </a:txBody>
                  <a:tcPr/>
                </a:tc>
                <a:tc>
                  <a:txBody>
                    <a:bodyPr/>
                    <a:lstStyle/>
                    <a:p>
                      <a:r>
                        <a:rPr lang="de-DE" sz="2400">
                          <a:latin typeface="Segoe UI" panose="020B0502040204020203" pitchFamily="34" charset="0"/>
                          <a:cs typeface="Segoe UI" panose="020B0502040204020203" pitchFamily="34" charset="0"/>
                        </a:rPr>
                        <a:t>Man</a:t>
                      </a:r>
                    </a:p>
                  </a:txBody>
                  <a:tcPr/>
                </a:tc>
                <a:tc>
                  <a:txBody>
                    <a:bodyPr/>
                    <a:lstStyle/>
                    <a:p>
                      <a:r>
                        <a:rPr lang="de-DE" sz="2400">
                          <a:latin typeface="Segoe UI" panose="020B0502040204020203" pitchFamily="34" charset="0"/>
                          <a:cs typeface="Segoe UI" panose="020B0502040204020203" pitchFamily="34" charset="0"/>
                        </a:rPr>
                        <a:t>Woman</a:t>
                      </a:r>
                    </a:p>
                  </a:txBody>
                  <a:tcPr/>
                </a:tc>
                <a:tc>
                  <a:txBody>
                    <a:bodyPr/>
                    <a:lstStyle/>
                    <a:p>
                      <a:r>
                        <a:rPr lang="de-DE" sz="2400">
                          <a:latin typeface="Segoe UI" panose="020B0502040204020203" pitchFamily="34" charset="0"/>
                          <a:cs typeface="Segoe UI" panose="020B0502040204020203" pitchFamily="34" charset="0"/>
                        </a:rPr>
                        <a:t>King</a:t>
                      </a:r>
                    </a:p>
                  </a:txBody>
                  <a:tcPr/>
                </a:tc>
                <a:tc>
                  <a:txBody>
                    <a:bodyPr/>
                    <a:lstStyle/>
                    <a:p>
                      <a:r>
                        <a:rPr lang="de-DE" sz="2400">
                          <a:latin typeface="Segoe UI" panose="020B0502040204020203" pitchFamily="34" charset="0"/>
                          <a:cs typeface="Segoe UI" panose="020B0502040204020203" pitchFamily="34" charset="0"/>
                        </a:rPr>
                        <a:t>Queen</a:t>
                      </a:r>
                    </a:p>
                  </a:txBody>
                  <a:tcPr/>
                </a:tc>
                <a:tc>
                  <a:txBody>
                    <a:bodyPr/>
                    <a:lstStyle/>
                    <a:p>
                      <a:r>
                        <a:rPr lang="de-DE" sz="2400">
                          <a:latin typeface="Segoe UI" panose="020B0502040204020203" pitchFamily="34" charset="0"/>
                          <a:cs typeface="Segoe UI" panose="020B0502040204020203" pitchFamily="34" charset="0"/>
                        </a:rPr>
                        <a:t>Apple</a:t>
                      </a:r>
                    </a:p>
                  </a:txBody>
                  <a:tcPr/>
                </a:tc>
                <a:tc>
                  <a:txBody>
                    <a:bodyPr/>
                    <a:lstStyle/>
                    <a:p>
                      <a:r>
                        <a:rPr lang="de-DE" sz="2400">
                          <a:latin typeface="Segoe UI" panose="020B0502040204020203" pitchFamily="34" charset="0"/>
                          <a:cs typeface="Segoe UI" panose="020B0502040204020203" pitchFamily="34" charset="0"/>
                        </a:rPr>
                        <a:t>Orange</a:t>
                      </a:r>
                    </a:p>
                  </a:txBody>
                  <a:tcPr/>
                </a:tc>
                <a:extLst>
                  <a:ext uri="{0D108BD9-81ED-4DB2-BD59-A6C34878D82A}">
                    <a16:rowId xmlns:a16="http://schemas.microsoft.com/office/drawing/2014/main" val="2435017766"/>
                  </a:ext>
                </a:extLst>
              </a:tr>
              <a:tr h="528664">
                <a:tc>
                  <a:txBody>
                    <a:bodyPr/>
                    <a:lstStyle/>
                    <a:p>
                      <a:r>
                        <a:rPr lang="de-DE" sz="2400" b="1">
                          <a:latin typeface="Segoe UI" panose="020B0502040204020203" pitchFamily="34" charset="0"/>
                          <a:cs typeface="Segoe UI" panose="020B0502040204020203" pitchFamily="34" charset="0"/>
                        </a:rPr>
                        <a:t>Gender</a:t>
                      </a:r>
                    </a:p>
                  </a:txBody>
                  <a:tcPr/>
                </a:tc>
                <a:tc>
                  <a:txBody>
                    <a:bodyPr/>
                    <a:lstStyle/>
                    <a:p>
                      <a:r>
                        <a:rPr lang="de-DE" sz="2400">
                          <a:latin typeface="Segoe UI" panose="020B0502040204020203" pitchFamily="34" charset="0"/>
                          <a:cs typeface="Segoe UI" panose="020B0502040204020203" pitchFamily="34" charset="0"/>
                        </a:rPr>
                        <a:t>-1</a:t>
                      </a:r>
                    </a:p>
                  </a:txBody>
                  <a:tcPr/>
                </a:tc>
                <a:tc>
                  <a:txBody>
                    <a:bodyPr/>
                    <a:lstStyle/>
                    <a:p>
                      <a:r>
                        <a:rPr lang="de-DE" sz="2400">
                          <a:latin typeface="Segoe UI" panose="020B0502040204020203" pitchFamily="34" charset="0"/>
                          <a:cs typeface="Segoe UI" panose="020B0502040204020203" pitchFamily="34" charset="0"/>
                        </a:rPr>
                        <a:t>1</a:t>
                      </a:r>
                    </a:p>
                  </a:txBody>
                  <a:tcPr/>
                </a:tc>
                <a:tc>
                  <a:txBody>
                    <a:bodyPr/>
                    <a:lstStyle/>
                    <a:p>
                      <a:r>
                        <a:rPr lang="de-DE" sz="2400">
                          <a:latin typeface="Segoe UI" panose="020B0502040204020203" pitchFamily="34" charset="0"/>
                          <a:cs typeface="Segoe UI" panose="020B0502040204020203" pitchFamily="34" charset="0"/>
                        </a:rPr>
                        <a:t>-0,95</a:t>
                      </a:r>
                    </a:p>
                  </a:txBody>
                  <a:tcPr/>
                </a:tc>
                <a:tc>
                  <a:txBody>
                    <a:bodyPr/>
                    <a:lstStyle/>
                    <a:p>
                      <a:r>
                        <a:rPr lang="de-DE" sz="2400">
                          <a:latin typeface="Segoe UI" panose="020B0502040204020203" pitchFamily="34" charset="0"/>
                          <a:cs typeface="Segoe UI" panose="020B0502040204020203" pitchFamily="34" charset="0"/>
                        </a:rPr>
                        <a:t>0,97</a:t>
                      </a:r>
                    </a:p>
                  </a:txBody>
                  <a:tcPr/>
                </a:tc>
                <a:tc>
                  <a:txBody>
                    <a:bodyPr/>
                    <a:lstStyle/>
                    <a:p>
                      <a:r>
                        <a:rPr lang="de-DE" sz="2400">
                          <a:latin typeface="Segoe UI" panose="020B0502040204020203" pitchFamily="34" charset="0"/>
                          <a:cs typeface="Segoe UI" panose="020B0502040204020203" pitchFamily="34" charset="0"/>
                        </a:rPr>
                        <a:t>0,00</a:t>
                      </a:r>
                    </a:p>
                  </a:txBody>
                  <a:tcPr/>
                </a:tc>
                <a:tc>
                  <a:txBody>
                    <a:bodyPr/>
                    <a:lstStyle/>
                    <a:p>
                      <a:r>
                        <a:rPr lang="de-DE" sz="2400">
                          <a:latin typeface="Segoe UI" panose="020B0502040204020203" pitchFamily="34" charset="0"/>
                          <a:cs typeface="Segoe UI" panose="020B0502040204020203" pitchFamily="34" charset="0"/>
                        </a:rPr>
                        <a:t>0,01</a:t>
                      </a:r>
                    </a:p>
                  </a:txBody>
                  <a:tcPr/>
                </a:tc>
                <a:extLst>
                  <a:ext uri="{0D108BD9-81ED-4DB2-BD59-A6C34878D82A}">
                    <a16:rowId xmlns:a16="http://schemas.microsoft.com/office/drawing/2014/main" val="3900487967"/>
                  </a:ext>
                </a:extLst>
              </a:tr>
              <a:tr h="528664">
                <a:tc>
                  <a:txBody>
                    <a:bodyPr/>
                    <a:lstStyle/>
                    <a:p>
                      <a:r>
                        <a:rPr lang="de-DE" sz="2400" b="1">
                          <a:latin typeface="Segoe UI" panose="020B0502040204020203" pitchFamily="34" charset="0"/>
                          <a:cs typeface="Segoe UI" panose="020B0502040204020203" pitchFamily="34" charset="0"/>
                        </a:rPr>
                        <a:t>Royal</a:t>
                      </a:r>
                    </a:p>
                  </a:txBody>
                  <a:tcPr/>
                </a:tc>
                <a:tc>
                  <a:txBody>
                    <a:bodyPr/>
                    <a:lstStyle/>
                    <a:p>
                      <a:r>
                        <a:rPr lang="de-DE" sz="2400">
                          <a:latin typeface="Segoe UI" panose="020B0502040204020203" pitchFamily="34" charset="0"/>
                          <a:cs typeface="Segoe UI" panose="020B0502040204020203" pitchFamily="34" charset="0"/>
                        </a:rPr>
                        <a:t>0,01</a:t>
                      </a:r>
                    </a:p>
                  </a:txBody>
                  <a:tcPr/>
                </a:tc>
                <a:tc>
                  <a:txBody>
                    <a:bodyPr/>
                    <a:lstStyle/>
                    <a:p>
                      <a:r>
                        <a:rPr lang="de-DE" sz="2400">
                          <a:latin typeface="Segoe UI" panose="020B0502040204020203" pitchFamily="34" charset="0"/>
                          <a:cs typeface="Segoe UI" panose="020B0502040204020203" pitchFamily="34" charset="0"/>
                        </a:rPr>
                        <a:t>0,02</a:t>
                      </a:r>
                    </a:p>
                  </a:txBody>
                  <a:tcPr/>
                </a:tc>
                <a:tc>
                  <a:txBody>
                    <a:bodyPr/>
                    <a:lstStyle/>
                    <a:p>
                      <a:r>
                        <a:rPr lang="de-DE" sz="2400">
                          <a:latin typeface="Segoe UI" panose="020B0502040204020203" pitchFamily="34" charset="0"/>
                          <a:cs typeface="Segoe UI" panose="020B0502040204020203" pitchFamily="34" charset="0"/>
                        </a:rPr>
                        <a:t>0,93</a:t>
                      </a:r>
                    </a:p>
                  </a:txBody>
                  <a:tcPr/>
                </a:tc>
                <a:tc>
                  <a:txBody>
                    <a:bodyPr/>
                    <a:lstStyle/>
                    <a:p>
                      <a:r>
                        <a:rPr lang="de-DE" sz="2400">
                          <a:latin typeface="Segoe UI" panose="020B0502040204020203" pitchFamily="34" charset="0"/>
                          <a:cs typeface="Segoe UI" panose="020B0502040204020203" pitchFamily="34" charset="0"/>
                        </a:rPr>
                        <a:t>0,97</a:t>
                      </a:r>
                    </a:p>
                  </a:txBody>
                  <a:tcPr/>
                </a:tc>
                <a:tc>
                  <a:txBody>
                    <a:bodyPr/>
                    <a:lstStyle/>
                    <a:p>
                      <a:r>
                        <a:rPr lang="de-DE" sz="2400">
                          <a:latin typeface="Segoe UI" panose="020B0502040204020203" pitchFamily="34" charset="0"/>
                          <a:cs typeface="Segoe UI" panose="020B0502040204020203" pitchFamily="34" charset="0"/>
                        </a:rPr>
                        <a:t>-0,01</a:t>
                      </a:r>
                    </a:p>
                  </a:txBody>
                  <a:tcPr/>
                </a:tc>
                <a:tc>
                  <a:txBody>
                    <a:bodyPr/>
                    <a:lstStyle/>
                    <a:p>
                      <a:r>
                        <a:rPr lang="de-DE" sz="2400">
                          <a:latin typeface="Segoe UI" panose="020B0502040204020203" pitchFamily="34" charset="0"/>
                          <a:cs typeface="Segoe UI" panose="020B0502040204020203" pitchFamily="34" charset="0"/>
                        </a:rPr>
                        <a:t>0,00</a:t>
                      </a:r>
                    </a:p>
                  </a:txBody>
                  <a:tcPr/>
                </a:tc>
                <a:extLst>
                  <a:ext uri="{0D108BD9-81ED-4DB2-BD59-A6C34878D82A}">
                    <a16:rowId xmlns:a16="http://schemas.microsoft.com/office/drawing/2014/main" val="914133593"/>
                  </a:ext>
                </a:extLst>
              </a:tr>
              <a:tr h="528664">
                <a:tc>
                  <a:txBody>
                    <a:bodyPr/>
                    <a:lstStyle/>
                    <a:p>
                      <a:r>
                        <a:rPr lang="de-DE" sz="2400" b="1">
                          <a:latin typeface="Segoe UI" panose="020B0502040204020203" pitchFamily="34" charset="0"/>
                          <a:cs typeface="Segoe UI" panose="020B0502040204020203" pitchFamily="34" charset="0"/>
                        </a:rPr>
                        <a:t>Age</a:t>
                      </a:r>
                    </a:p>
                  </a:txBody>
                  <a:tcPr/>
                </a:tc>
                <a:tc>
                  <a:txBody>
                    <a:bodyPr/>
                    <a:lstStyle/>
                    <a:p>
                      <a:r>
                        <a:rPr lang="de-DE" sz="2400">
                          <a:latin typeface="Segoe UI" panose="020B0502040204020203" pitchFamily="34" charset="0"/>
                          <a:cs typeface="Segoe UI" panose="020B0502040204020203" pitchFamily="34" charset="0"/>
                        </a:rPr>
                        <a:t>0,03</a:t>
                      </a:r>
                    </a:p>
                  </a:txBody>
                  <a:tcPr/>
                </a:tc>
                <a:tc>
                  <a:txBody>
                    <a:bodyPr/>
                    <a:lstStyle/>
                    <a:p>
                      <a:r>
                        <a:rPr lang="de-DE" sz="2400">
                          <a:latin typeface="Segoe UI" panose="020B0502040204020203" pitchFamily="34" charset="0"/>
                          <a:cs typeface="Segoe UI" panose="020B0502040204020203" pitchFamily="34" charset="0"/>
                        </a:rPr>
                        <a:t>0,02</a:t>
                      </a:r>
                    </a:p>
                  </a:txBody>
                  <a:tcPr/>
                </a:tc>
                <a:tc>
                  <a:txBody>
                    <a:bodyPr/>
                    <a:lstStyle/>
                    <a:p>
                      <a:r>
                        <a:rPr lang="de-DE" sz="2400">
                          <a:latin typeface="Segoe UI" panose="020B0502040204020203" pitchFamily="34" charset="0"/>
                          <a:cs typeface="Segoe UI" panose="020B0502040204020203" pitchFamily="34" charset="0"/>
                        </a:rPr>
                        <a:t>0,7</a:t>
                      </a:r>
                    </a:p>
                  </a:txBody>
                  <a:tcPr/>
                </a:tc>
                <a:tc>
                  <a:txBody>
                    <a:bodyPr/>
                    <a:lstStyle/>
                    <a:p>
                      <a:r>
                        <a:rPr lang="de-DE" sz="2400">
                          <a:latin typeface="Segoe UI" panose="020B0502040204020203" pitchFamily="34" charset="0"/>
                          <a:cs typeface="Segoe UI" panose="020B0502040204020203" pitchFamily="34" charset="0"/>
                        </a:rPr>
                        <a:t>0,69</a:t>
                      </a:r>
                    </a:p>
                  </a:txBody>
                  <a:tcPr/>
                </a:tc>
                <a:tc>
                  <a:txBody>
                    <a:bodyPr/>
                    <a:lstStyle/>
                    <a:p>
                      <a:r>
                        <a:rPr lang="de-DE" sz="2400">
                          <a:latin typeface="Segoe UI" panose="020B0502040204020203" pitchFamily="34" charset="0"/>
                          <a:cs typeface="Segoe UI" panose="020B0502040204020203" pitchFamily="34" charset="0"/>
                        </a:rPr>
                        <a:t>0,03</a:t>
                      </a:r>
                    </a:p>
                  </a:txBody>
                  <a:tcPr/>
                </a:tc>
                <a:tc>
                  <a:txBody>
                    <a:bodyPr/>
                    <a:lstStyle/>
                    <a:p>
                      <a:r>
                        <a:rPr lang="de-DE" sz="2400">
                          <a:latin typeface="Segoe UI" panose="020B0502040204020203" pitchFamily="34" charset="0"/>
                          <a:cs typeface="Segoe UI" panose="020B0502040204020203" pitchFamily="34" charset="0"/>
                        </a:rPr>
                        <a:t>-0,02</a:t>
                      </a:r>
                    </a:p>
                  </a:txBody>
                  <a:tcPr/>
                </a:tc>
                <a:extLst>
                  <a:ext uri="{0D108BD9-81ED-4DB2-BD59-A6C34878D82A}">
                    <a16:rowId xmlns:a16="http://schemas.microsoft.com/office/drawing/2014/main" val="536992782"/>
                  </a:ext>
                </a:extLst>
              </a:tr>
              <a:tr h="528664">
                <a:tc>
                  <a:txBody>
                    <a:bodyPr/>
                    <a:lstStyle/>
                    <a:p>
                      <a:r>
                        <a:rPr lang="de-DE" sz="2400" b="1">
                          <a:latin typeface="Segoe UI" panose="020B0502040204020203" pitchFamily="34" charset="0"/>
                          <a:cs typeface="Segoe UI" panose="020B0502040204020203" pitchFamily="34" charset="0"/>
                        </a:rPr>
                        <a:t>Food</a:t>
                      </a:r>
                    </a:p>
                  </a:txBody>
                  <a:tcPr/>
                </a:tc>
                <a:tc>
                  <a:txBody>
                    <a:bodyPr/>
                    <a:lstStyle/>
                    <a:p>
                      <a:r>
                        <a:rPr lang="de-DE" sz="2400">
                          <a:latin typeface="Segoe UI" panose="020B0502040204020203" pitchFamily="34" charset="0"/>
                          <a:cs typeface="Segoe UI" panose="020B0502040204020203" pitchFamily="34" charset="0"/>
                        </a:rPr>
                        <a:t>0,04</a:t>
                      </a:r>
                    </a:p>
                  </a:txBody>
                  <a:tcPr/>
                </a:tc>
                <a:tc>
                  <a:txBody>
                    <a:bodyPr/>
                    <a:lstStyle/>
                    <a:p>
                      <a:r>
                        <a:rPr lang="de-DE" sz="2400">
                          <a:latin typeface="Segoe UI" panose="020B0502040204020203" pitchFamily="34" charset="0"/>
                          <a:cs typeface="Segoe UI" panose="020B0502040204020203" pitchFamily="34" charset="0"/>
                        </a:rPr>
                        <a:t>0,01</a:t>
                      </a:r>
                    </a:p>
                  </a:txBody>
                  <a:tcPr/>
                </a:tc>
                <a:tc>
                  <a:txBody>
                    <a:bodyPr/>
                    <a:lstStyle/>
                    <a:p>
                      <a:r>
                        <a:rPr lang="de-DE" sz="2400">
                          <a:latin typeface="Segoe UI" panose="020B0502040204020203" pitchFamily="34" charset="0"/>
                          <a:cs typeface="Segoe UI" panose="020B0502040204020203" pitchFamily="34" charset="0"/>
                        </a:rPr>
                        <a:t>0,02</a:t>
                      </a:r>
                    </a:p>
                  </a:txBody>
                  <a:tcPr/>
                </a:tc>
                <a:tc>
                  <a:txBody>
                    <a:bodyPr/>
                    <a:lstStyle/>
                    <a:p>
                      <a:r>
                        <a:rPr lang="de-DE" sz="2400">
                          <a:latin typeface="Segoe UI" panose="020B0502040204020203" pitchFamily="34" charset="0"/>
                          <a:cs typeface="Segoe UI" panose="020B0502040204020203" pitchFamily="34" charset="0"/>
                        </a:rPr>
                        <a:t>-0,01</a:t>
                      </a:r>
                    </a:p>
                  </a:txBody>
                  <a:tcPr/>
                </a:tc>
                <a:tc>
                  <a:txBody>
                    <a:bodyPr/>
                    <a:lstStyle/>
                    <a:p>
                      <a:r>
                        <a:rPr lang="de-DE" sz="2400">
                          <a:latin typeface="Segoe UI" panose="020B0502040204020203" pitchFamily="34" charset="0"/>
                          <a:cs typeface="Segoe UI" panose="020B0502040204020203" pitchFamily="34" charset="0"/>
                        </a:rPr>
                        <a:t>0,95</a:t>
                      </a:r>
                    </a:p>
                  </a:txBody>
                  <a:tcPr/>
                </a:tc>
                <a:tc>
                  <a:txBody>
                    <a:bodyPr/>
                    <a:lstStyle/>
                    <a:p>
                      <a:r>
                        <a:rPr lang="de-DE" sz="2400">
                          <a:latin typeface="Segoe UI" panose="020B0502040204020203" pitchFamily="34" charset="0"/>
                          <a:cs typeface="Segoe UI" panose="020B0502040204020203" pitchFamily="34" charset="0"/>
                        </a:rPr>
                        <a:t>0,97</a:t>
                      </a:r>
                    </a:p>
                  </a:txBody>
                  <a:tcPr/>
                </a:tc>
                <a:extLst>
                  <a:ext uri="{0D108BD9-81ED-4DB2-BD59-A6C34878D82A}">
                    <a16:rowId xmlns:a16="http://schemas.microsoft.com/office/drawing/2014/main" val="2216797599"/>
                  </a:ext>
                </a:extLst>
              </a:tr>
              <a:tr h="528664">
                <a:tc>
                  <a:txBody>
                    <a:bodyPr/>
                    <a:lstStyle/>
                    <a:p>
                      <a:r>
                        <a:rPr lang="de-DE" sz="2400">
                          <a:latin typeface="Segoe UI" panose="020B0502040204020203" pitchFamily="34" charset="0"/>
                          <a:cs typeface="Segoe UI" panose="020B0502040204020203" pitchFamily="34" charset="0"/>
                        </a:rPr>
                        <a:t>…</a:t>
                      </a:r>
                    </a:p>
                  </a:txBody>
                  <a:tcPr/>
                </a:tc>
                <a:tc>
                  <a:txBody>
                    <a:bodyPr/>
                    <a:lstStyle/>
                    <a:p>
                      <a:endParaRPr lang="de-DE" sz="2400">
                        <a:latin typeface="Segoe UI" panose="020B0502040204020203" pitchFamily="34" charset="0"/>
                        <a:cs typeface="Segoe UI" panose="020B0502040204020203" pitchFamily="34" charset="0"/>
                      </a:endParaRPr>
                    </a:p>
                  </a:txBody>
                  <a:tcPr/>
                </a:tc>
                <a:tc>
                  <a:txBody>
                    <a:bodyPr/>
                    <a:lstStyle/>
                    <a:p>
                      <a:endParaRPr lang="de-DE" sz="2400">
                        <a:latin typeface="Segoe UI" panose="020B0502040204020203" pitchFamily="34" charset="0"/>
                        <a:cs typeface="Segoe UI" panose="020B0502040204020203" pitchFamily="34" charset="0"/>
                      </a:endParaRPr>
                    </a:p>
                  </a:txBody>
                  <a:tcPr/>
                </a:tc>
                <a:tc>
                  <a:txBody>
                    <a:bodyPr/>
                    <a:lstStyle/>
                    <a:p>
                      <a:endParaRPr lang="de-DE" sz="2400">
                        <a:latin typeface="Segoe UI" panose="020B0502040204020203" pitchFamily="34" charset="0"/>
                        <a:cs typeface="Segoe UI" panose="020B0502040204020203" pitchFamily="34" charset="0"/>
                      </a:endParaRPr>
                    </a:p>
                  </a:txBody>
                  <a:tcPr/>
                </a:tc>
                <a:tc>
                  <a:txBody>
                    <a:bodyPr/>
                    <a:lstStyle/>
                    <a:p>
                      <a:endParaRPr lang="de-DE" sz="2400">
                        <a:latin typeface="Segoe UI" panose="020B0502040204020203" pitchFamily="34" charset="0"/>
                        <a:cs typeface="Segoe UI" panose="020B0502040204020203" pitchFamily="34" charset="0"/>
                      </a:endParaRPr>
                    </a:p>
                  </a:txBody>
                  <a:tcPr/>
                </a:tc>
                <a:tc>
                  <a:txBody>
                    <a:bodyPr/>
                    <a:lstStyle/>
                    <a:p>
                      <a:endParaRPr lang="de-DE" sz="2400">
                        <a:latin typeface="Segoe UI" panose="020B0502040204020203" pitchFamily="34" charset="0"/>
                        <a:cs typeface="Segoe UI" panose="020B0502040204020203" pitchFamily="34" charset="0"/>
                      </a:endParaRPr>
                    </a:p>
                  </a:txBody>
                  <a:tcPr/>
                </a:tc>
                <a:tc>
                  <a:txBody>
                    <a:bodyPr/>
                    <a:lstStyle/>
                    <a:p>
                      <a:endParaRPr lang="de-DE"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230896142"/>
                  </a:ext>
                </a:extLst>
              </a:tr>
            </a:tbl>
          </a:graphicData>
        </a:graphic>
      </p:graphicFrame>
      <p:sp>
        <p:nvSpPr>
          <p:cNvPr id="3" name="Textfeld 2">
            <a:extLst>
              <a:ext uri="{FF2B5EF4-FFF2-40B4-BE49-F238E27FC236}">
                <a16:creationId xmlns:a16="http://schemas.microsoft.com/office/drawing/2014/main" id="{5EDDFE56-4F20-4F6C-9B49-0D878EAB46CF}"/>
              </a:ext>
            </a:extLst>
          </p:cNvPr>
          <p:cNvSpPr txBox="1"/>
          <p:nvPr/>
        </p:nvSpPr>
        <p:spPr>
          <a:xfrm>
            <a:off x="1204686" y="854499"/>
            <a:ext cx="7039428" cy="830997"/>
          </a:xfrm>
          <a:prstGeom prst="rect">
            <a:avLst/>
          </a:prstGeom>
          <a:solidFill>
            <a:schemeClr val="bg2">
              <a:lumMod val="50000"/>
            </a:schemeClr>
          </a:solidFill>
          <a:ln>
            <a:noFill/>
          </a:ln>
          <a:effectLst>
            <a:outerShdw blurRad="63500" sx="102000" sy="102000" algn="ctr" rotWithShape="0">
              <a:prstClr val="black">
                <a:alpha val="40000"/>
              </a:prstClr>
            </a:outerShdw>
          </a:effectLst>
        </p:spPr>
        <p:txBody>
          <a:bodyPr wrap="square" rtlCol="0">
            <a:spAutoFit/>
          </a:bodyPr>
          <a:lstStyle/>
          <a:p>
            <a:r>
              <a:rPr lang="de-DE" sz="2400" b="1">
                <a:solidFill>
                  <a:schemeClr val="bg1"/>
                </a:solidFill>
                <a:latin typeface="Segoe UI" panose="020B0502040204020203" pitchFamily="34" charset="0"/>
                <a:cs typeface="Segoe UI" panose="020B0502040204020203" pitchFamily="34" charset="0"/>
              </a:rPr>
              <a:t>Man</a:t>
            </a:r>
            <a:r>
              <a:rPr lang="de-DE" sz="2400">
                <a:solidFill>
                  <a:schemeClr val="bg1"/>
                </a:solidFill>
                <a:latin typeface="Segoe UI" panose="020B0502040204020203" pitchFamily="34" charset="0"/>
                <a:cs typeface="Segoe UI" panose="020B0502040204020203" pitchFamily="34" charset="0"/>
              </a:rPr>
              <a:t>		= ( 1 0 0 0 0 0 )</a:t>
            </a:r>
          </a:p>
          <a:p>
            <a:r>
              <a:rPr lang="de-DE" sz="2400" b="1">
                <a:solidFill>
                  <a:schemeClr val="bg1"/>
                </a:solidFill>
                <a:latin typeface="Segoe UI" panose="020B0502040204020203" pitchFamily="34" charset="0"/>
                <a:cs typeface="Segoe UI" panose="020B0502040204020203" pitchFamily="34" charset="0"/>
              </a:rPr>
              <a:t>Woman</a:t>
            </a:r>
            <a:r>
              <a:rPr lang="de-DE" sz="2400">
                <a:solidFill>
                  <a:schemeClr val="bg1"/>
                </a:solidFill>
                <a:latin typeface="Segoe UI" panose="020B0502040204020203" pitchFamily="34" charset="0"/>
                <a:cs typeface="Segoe UI" panose="020B0502040204020203" pitchFamily="34" charset="0"/>
              </a:rPr>
              <a:t>	= ( 0 1 0 0 0 0 )</a:t>
            </a:r>
          </a:p>
        </p:txBody>
      </p:sp>
      <p:grpSp>
        <p:nvGrpSpPr>
          <p:cNvPr id="13" name="Gruppieren 12">
            <a:extLst>
              <a:ext uri="{FF2B5EF4-FFF2-40B4-BE49-F238E27FC236}">
                <a16:creationId xmlns:a16="http://schemas.microsoft.com/office/drawing/2014/main" id="{C4457884-DD4C-4FDE-8B9F-5CBF012BA2EA}"/>
              </a:ext>
            </a:extLst>
          </p:cNvPr>
          <p:cNvGrpSpPr/>
          <p:nvPr/>
        </p:nvGrpSpPr>
        <p:grpSpPr>
          <a:xfrm>
            <a:off x="1150925" y="5236381"/>
            <a:ext cx="5641977" cy="1088423"/>
            <a:chOff x="1150925" y="5236381"/>
            <a:chExt cx="5641977" cy="1088423"/>
          </a:xfrm>
        </p:grpSpPr>
        <p:sp>
          <p:nvSpPr>
            <p:cNvPr id="10" name="Rechteck 9">
              <a:extLst>
                <a:ext uri="{FF2B5EF4-FFF2-40B4-BE49-F238E27FC236}">
                  <a16:creationId xmlns:a16="http://schemas.microsoft.com/office/drawing/2014/main" id="{487F4439-8CC6-4931-BC67-73C728400784}"/>
                </a:ext>
              </a:extLst>
            </p:cNvPr>
            <p:cNvSpPr/>
            <p:nvPr/>
          </p:nvSpPr>
          <p:spPr>
            <a:xfrm>
              <a:off x="1150925" y="5236381"/>
              <a:ext cx="5641977" cy="1088423"/>
            </a:xfrm>
            <a:prstGeom prst="rect">
              <a:avLst/>
            </a:prstGeom>
            <a:solidFill>
              <a:schemeClr val="bg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24923A68-91DC-4BFB-8F5F-0E61A2672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82" y="5384410"/>
              <a:ext cx="5230827" cy="742501"/>
            </a:xfrm>
            <a:prstGeom prst="rect">
              <a:avLst/>
            </a:prstGeom>
          </p:spPr>
        </p:pic>
      </p:grpSp>
      <p:sp>
        <p:nvSpPr>
          <p:cNvPr id="28" name="Rechteck 27">
            <a:extLst>
              <a:ext uri="{FF2B5EF4-FFF2-40B4-BE49-F238E27FC236}">
                <a16:creationId xmlns:a16="http://schemas.microsoft.com/office/drawing/2014/main" id="{5B78B915-BDDA-4484-8C71-5F8D5493462A}"/>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F38B4424-2F1E-42A2-B6E6-2F751122A981}"/>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0A338C3-CB24-4350-ABC1-E5655DFB22A2}"/>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5981C2AA-291D-4AA3-B147-7EDA805BFDCA}"/>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53D28788-3B6E-4EC4-8627-EAEB1C3DBFB3}"/>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EE26092A-4F2C-4F4A-85E0-5F24C34D5FA3}"/>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4" name="Textfeld 33">
            <a:extLst>
              <a:ext uri="{FF2B5EF4-FFF2-40B4-BE49-F238E27FC236}">
                <a16:creationId xmlns:a16="http://schemas.microsoft.com/office/drawing/2014/main" id="{F2DD9359-FE85-46AE-895B-C31515BDE909}"/>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5" name="Textfeld 34">
            <a:extLst>
              <a:ext uri="{FF2B5EF4-FFF2-40B4-BE49-F238E27FC236}">
                <a16:creationId xmlns:a16="http://schemas.microsoft.com/office/drawing/2014/main" id="{B242EEBF-2B93-4DAE-A6DD-ED6B6ADE411B}"/>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6" name="Textfeld 35">
            <a:extLst>
              <a:ext uri="{FF2B5EF4-FFF2-40B4-BE49-F238E27FC236}">
                <a16:creationId xmlns:a16="http://schemas.microsoft.com/office/drawing/2014/main" id="{1B6466C1-4D53-403F-8A49-42915E32CA63}"/>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7" name="Textfeld 36">
            <a:extLst>
              <a:ext uri="{FF2B5EF4-FFF2-40B4-BE49-F238E27FC236}">
                <a16:creationId xmlns:a16="http://schemas.microsoft.com/office/drawing/2014/main" id="{8BD1FF57-6A88-4ABB-B0DC-4CC2F69BB24D}"/>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8" name="Textfeld 37">
            <a:extLst>
              <a:ext uri="{FF2B5EF4-FFF2-40B4-BE49-F238E27FC236}">
                <a16:creationId xmlns:a16="http://schemas.microsoft.com/office/drawing/2014/main" id="{D4CD513F-3090-477A-8AD1-871F7DD36D7D}"/>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9" name="Textfeld 38">
            <a:extLst>
              <a:ext uri="{FF2B5EF4-FFF2-40B4-BE49-F238E27FC236}">
                <a16:creationId xmlns:a16="http://schemas.microsoft.com/office/drawing/2014/main" id="{B51FC758-A974-40D5-9602-A4EDD90BC655}"/>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0" name="Rechteck 39">
            <a:extLst>
              <a:ext uri="{FF2B5EF4-FFF2-40B4-BE49-F238E27FC236}">
                <a16:creationId xmlns:a16="http://schemas.microsoft.com/office/drawing/2014/main" id="{ED6B9B66-74A4-477A-ACB1-046783C3C352}"/>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AA2C6151-FE3A-4F66-8DF0-04DC1486137C}"/>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60604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feld 21">
            <a:extLst>
              <a:ext uri="{FF2B5EF4-FFF2-40B4-BE49-F238E27FC236}">
                <a16:creationId xmlns:a16="http://schemas.microsoft.com/office/drawing/2014/main" id="{F90768E9-47DD-446E-BD2D-F3AC618E01EA}"/>
              </a:ext>
            </a:extLst>
          </p:cNvPr>
          <p:cNvSpPr txBox="1"/>
          <p:nvPr/>
        </p:nvSpPr>
        <p:spPr>
          <a:xfrm>
            <a:off x="1463222" y="1105153"/>
            <a:ext cx="5975349" cy="45363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Plan</a:t>
            </a:r>
          </a:p>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Methode grob</a:t>
            </a:r>
          </a:p>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Hintergrund </a:t>
            </a:r>
          </a:p>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Methode detailliert</a:t>
            </a:r>
          </a:p>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Ergebnis</a:t>
            </a:r>
          </a:p>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Anwendung und Evaluation</a:t>
            </a:r>
          </a:p>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Fazit</a:t>
            </a:r>
          </a:p>
        </p:txBody>
      </p:sp>
      <p:sp>
        <p:nvSpPr>
          <p:cNvPr id="14" name="Rechteck 13">
            <a:extLst>
              <a:ext uri="{FF2B5EF4-FFF2-40B4-BE49-F238E27FC236}">
                <a16:creationId xmlns:a16="http://schemas.microsoft.com/office/drawing/2014/main" id="{266CE5DC-603B-4E45-BCC5-0AE1EDFFF97C}"/>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35F786C9-0B21-4CD9-898E-6D931DED7B09}"/>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07D1D891-6F84-4A00-B738-4AAA4630B1C3}"/>
              </a:ext>
            </a:extLst>
          </p:cNvPr>
          <p:cNvSpPr>
            <a:spLocks noGrp="1"/>
          </p:cNvSpPr>
          <p:nvPr>
            <p:ph type="title"/>
          </p:nvPr>
        </p:nvSpPr>
        <p:spPr>
          <a:xfrm>
            <a:off x="532175" y="-54734"/>
            <a:ext cx="6375400" cy="697124"/>
          </a:xfrm>
        </p:spPr>
        <p:txBody>
          <a:bodyPr anchor="b">
            <a:normAutofit/>
          </a:bodyPr>
          <a:lstStyle/>
          <a:p>
            <a:r>
              <a:rPr lang="de-DE" sz="3600">
                <a:solidFill>
                  <a:schemeClr val="bg1"/>
                </a:solidFill>
                <a:latin typeface="Segoe UI Semibold" panose="020B0702040204020203" pitchFamily="34" charset="0"/>
                <a:cs typeface="Segoe UI Semibold" panose="020B0702040204020203" pitchFamily="34" charset="0"/>
              </a:rPr>
              <a:t>Inhalt</a:t>
            </a:r>
          </a:p>
        </p:txBody>
      </p:sp>
      <p:sp>
        <p:nvSpPr>
          <p:cNvPr id="17" name="Rechteck 16">
            <a:extLst>
              <a:ext uri="{FF2B5EF4-FFF2-40B4-BE49-F238E27FC236}">
                <a16:creationId xmlns:a16="http://schemas.microsoft.com/office/drawing/2014/main" id="{4B3F059A-0037-4D1F-8B58-F74BA640B428}"/>
              </a:ext>
            </a:extLst>
          </p:cNvPr>
          <p:cNvSpPr/>
          <p:nvPr/>
        </p:nvSpPr>
        <p:spPr>
          <a:xfrm>
            <a:off x="1459358" y="3937529"/>
            <a:ext cx="288000" cy="288000"/>
          </a:xfrm>
          <a:prstGeom prst="rect">
            <a:avLst/>
          </a:prstGeom>
          <a:solidFill>
            <a:srgbClr val="4E93F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89934454-5197-43BC-8580-8EF0C5B0CAF2}"/>
              </a:ext>
            </a:extLst>
          </p:cNvPr>
          <p:cNvSpPr/>
          <p:nvPr/>
        </p:nvSpPr>
        <p:spPr>
          <a:xfrm>
            <a:off x="1472752" y="1951995"/>
            <a:ext cx="288000" cy="288000"/>
          </a:xfrm>
          <a:prstGeom prst="rect">
            <a:avLst/>
          </a:prstGeom>
          <a:solidFill>
            <a:srgbClr val="87DCB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B0CB33DB-259A-4C71-9B91-7B17631C4D46}"/>
              </a:ext>
            </a:extLst>
          </p:cNvPr>
          <p:cNvSpPr/>
          <p:nvPr/>
        </p:nvSpPr>
        <p:spPr>
          <a:xfrm>
            <a:off x="1459358" y="5204966"/>
            <a:ext cx="288000" cy="288000"/>
          </a:xfrm>
          <a:prstGeom prst="rect">
            <a:avLst/>
          </a:prstGeom>
          <a:solidFill>
            <a:srgbClr val="14557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E5EEE631-46BD-4EAD-8C6E-EB04FE979533}"/>
              </a:ext>
            </a:extLst>
          </p:cNvPr>
          <p:cNvSpPr/>
          <p:nvPr/>
        </p:nvSpPr>
        <p:spPr>
          <a:xfrm>
            <a:off x="1463222" y="1365034"/>
            <a:ext cx="288000" cy="288000"/>
          </a:xfrm>
          <a:prstGeom prst="rect">
            <a:avLst/>
          </a:prstGeom>
          <a:solidFill>
            <a:srgbClr val="82D09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EB4D27D1-B276-498A-B4EE-90D83119E816}"/>
              </a:ext>
            </a:extLst>
          </p:cNvPr>
          <p:cNvSpPr/>
          <p:nvPr/>
        </p:nvSpPr>
        <p:spPr>
          <a:xfrm>
            <a:off x="1472752" y="2613899"/>
            <a:ext cx="288000" cy="288000"/>
          </a:xfrm>
          <a:prstGeom prst="rect">
            <a:avLst/>
          </a:prstGeom>
          <a:solidFill>
            <a:srgbClr val="87DCB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DD3E8DDB-C9C9-4AB9-81F1-54D545D23AEA}"/>
              </a:ext>
            </a:extLst>
          </p:cNvPr>
          <p:cNvSpPr/>
          <p:nvPr/>
        </p:nvSpPr>
        <p:spPr>
          <a:xfrm>
            <a:off x="1459358" y="3277280"/>
            <a:ext cx="288000" cy="288000"/>
          </a:xfrm>
          <a:prstGeom prst="rect">
            <a:avLst/>
          </a:prstGeom>
          <a:solidFill>
            <a:srgbClr val="7EDDE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E0F61D6D-7230-4B79-AC8A-47E7B0D3E728}"/>
              </a:ext>
            </a:extLst>
          </p:cNvPr>
          <p:cNvSpPr/>
          <p:nvPr/>
        </p:nvSpPr>
        <p:spPr>
          <a:xfrm>
            <a:off x="1459358" y="4577196"/>
            <a:ext cx="288000" cy="288000"/>
          </a:xfrm>
          <a:prstGeom prst="rect">
            <a:avLst/>
          </a:prstGeom>
          <a:solidFill>
            <a:srgbClr val="4E93F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5630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80"/>
                                        <p:tgtEl>
                                          <p:spTgt spid="20"/>
                                        </p:tgtEl>
                                      </p:cBhvr>
                                    </p:animEffect>
                                  </p:childTnLst>
                                </p:cTn>
                              </p:par>
                            </p:childTnLst>
                          </p:cTn>
                        </p:par>
                        <p:par>
                          <p:cTn id="8" fill="hold">
                            <p:stCondLst>
                              <p:cond delay="80"/>
                            </p:stCondLst>
                            <p:childTnLst>
                              <p:par>
                                <p:cTn id="9" presetID="22" presetClass="entr" presetSubtype="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80"/>
                                        <p:tgtEl>
                                          <p:spTgt spid="24"/>
                                        </p:tgtEl>
                                      </p:cBhvr>
                                    </p:animEffect>
                                  </p:childTnLst>
                                </p:cTn>
                              </p:par>
                            </p:childTnLst>
                          </p:cTn>
                        </p:par>
                        <p:par>
                          <p:cTn id="12" fill="hold">
                            <p:stCondLst>
                              <p:cond delay="160"/>
                            </p:stCondLst>
                            <p:childTnLst>
                              <p:par>
                                <p:cTn id="13" presetID="22" presetClass="entr" presetSubtype="2"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80"/>
                                        <p:tgtEl>
                                          <p:spTgt spid="18"/>
                                        </p:tgtEl>
                                      </p:cBhvr>
                                    </p:animEffect>
                                  </p:childTnLst>
                                </p:cTn>
                              </p:par>
                            </p:childTnLst>
                          </p:cTn>
                        </p:par>
                        <p:par>
                          <p:cTn id="16" fill="hold">
                            <p:stCondLst>
                              <p:cond delay="240"/>
                            </p:stCondLst>
                            <p:childTnLst>
                              <p:par>
                                <p:cTn id="17" presetID="22" presetClass="entr" presetSubtype="2"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80"/>
                                        <p:tgtEl>
                                          <p:spTgt spid="25"/>
                                        </p:tgtEl>
                                      </p:cBhvr>
                                    </p:animEffect>
                                  </p:childTnLst>
                                </p:cTn>
                              </p:par>
                            </p:childTnLst>
                          </p:cTn>
                        </p:par>
                        <p:par>
                          <p:cTn id="20" fill="hold">
                            <p:stCondLst>
                              <p:cond delay="320"/>
                            </p:stCondLst>
                            <p:childTnLst>
                              <p:par>
                                <p:cTn id="21" presetID="22" presetClass="entr" presetSubtype="2"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80"/>
                                        <p:tgtEl>
                                          <p:spTgt spid="17"/>
                                        </p:tgtEl>
                                      </p:cBhvr>
                                    </p:animEffect>
                                  </p:childTnLst>
                                </p:cTn>
                              </p:par>
                            </p:childTnLst>
                          </p:cTn>
                        </p:par>
                        <p:par>
                          <p:cTn id="24" fill="hold">
                            <p:stCondLst>
                              <p:cond delay="400"/>
                            </p:stCondLst>
                            <p:childTnLst>
                              <p:par>
                                <p:cTn id="25" presetID="22" presetClass="entr" presetSubtype="2"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80"/>
                                        <p:tgtEl>
                                          <p:spTgt spid="19"/>
                                        </p:tgtEl>
                                      </p:cBhvr>
                                    </p:animEffect>
                                  </p:childTnLst>
                                </p:cTn>
                              </p:par>
                            </p:childTnLst>
                          </p:cTn>
                        </p:par>
                        <p:par>
                          <p:cTn id="28" fill="hold">
                            <p:stCondLst>
                              <p:cond delay="480"/>
                            </p:stCondLst>
                            <p:childTnLst>
                              <p:par>
                                <p:cTn id="29" presetID="22" presetClass="entr" presetSubtype="2"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8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4" grpId="0" animBg="1"/>
      <p:bldP spid="25"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4" y="-54734"/>
            <a:ext cx="11988071"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Word2Vec </a:t>
            </a:r>
          </a:p>
        </p:txBody>
      </p:sp>
      <p:pic>
        <p:nvPicPr>
          <p:cNvPr id="5" name="Grafik 4" descr="Ein Bild, das Text, Karte enthält.&#10;&#10;Automatisch generierte Beschreibung">
            <a:extLst>
              <a:ext uri="{FF2B5EF4-FFF2-40B4-BE49-F238E27FC236}">
                <a16:creationId xmlns:a16="http://schemas.microsoft.com/office/drawing/2014/main" id="{9A7E2C59-F4F5-4939-990A-2442F7CCA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501178"/>
            <a:ext cx="11010900" cy="3855644"/>
          </a:xfrm>
          <a:prstGeom prst="rect">
            <a:avLst/>
          </a:prstGeom>
        </p:spPr>
      </p:pic>
      <p:sp>
        <p:nvSpPr>
          <p:cNvPr id="17" name="Rechteck 16">
            <a:extLst>
              <a:ext uri="{FF2B5EF4-FFF2-40B4-BE49-F238E27FC236}">
                <a16:creationId xmlns:a16="http://schemas.microsoft.com/office/drawing/2014/main" id="{1F4B2B17-77B4-453D-BC0E-28F7024FBCDD}"/>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DAD5FA3D-5DAD-4053-B267-C7AF9BC1BAC5}"/>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14950E19-93DF-42A3-8542-F4FCBAE1849C}"/>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4302A366-BCF9-41F6-A018-239612E4999A}"/>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560B9838-B3D9-48E9-A940-362E0855E1D6}"/>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FBF8551E-38CF-4320-8D42-0EF12E543E93}"/>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3" name="Textfeld 32">
            <a:extLst>
              <a:ext uri="{FF2B5EF4-FFF2-40B4-BE49-F238E27FC236}">
                <a16:creationId xmlns:a16="http://schemas.microsoft.com/office/drawing/2014/main" id="{AC5941D5-AE2D-4200-9AE8-CCA397B778F0}"/>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4" name="Textfeld 33">
            <a:extLst>
              <a:ext uri="{FF2B5EF4-FFF2-40B4-BE49-F238E27FC236}">
                <a16:creationId xmlns:a16="http://schemas.microsoft.com/office/drawing/2014/main" id="{D33F2C0D-F88F-40E1-8ED3-B98B8C49C00F}"/>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5" name="Textfeld 34">
            <a:extLst>
              <a:ext uri="{FF2B5EF4-FFF2-40B4-BE49-F238E27FC236}">
                <a16:creationId xmlns:a16="http://schemas.microsoft.com/office/drawing/2014/main" id="{D33B12DE-8A7E-4C31-B71B-208EAD79CFF5}"/>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6" name="Textfeld 35">
            <a:extLst>
              <a:ext uri="{FF2B5EF4-FFF2-40B4-BE49-F238E27FC236}">
                <a16:creationId xmlns:a16="http://schemas.microsoft.com/office/drawing/2014/main" id="{DF20473C-B8A1-4DE2-8539-C186D696B9BB}"/>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7" name="Textfeld 36">
            <a:extLst>
              <a:ext uri="{FF2B5EF4-FFF2-40B4-BE49-F238E27FC236}">
                <a16:creationId xmlns:a16="http://schemas.microsoft.com/office/drawing/2014/main" id="{26DD5F12-B129-49C7-A2C5-F2E615DDF2FD}"/>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8" name="Textfeld 37">
            <a:extLst>
              <a:ext uri="{FF2B5EF4-FFF2-40B4-BE49-F238E27FC236}">
                <a16:creationId xmlns:a16="http://schemas.microsoft.com/office/drawing/2014/main" id="{9CD40F34-05F7-494B-9875-B4EB05E57401}"/>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39" name="Rechteck 38">
            <a:extLst>
              <a:ext uri="{FF2B5EF4-FFF2-40B4-BE49-F238E27FC236}">
                <a16:creationId xmlns:a16="http://schemas.microsoft.com/office/drawing/2014/main" id="{0EB2DF40-69BB-47A5-84B8-3F3D6D49B0C4}"/>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3A0C8F60-7FE7-4113-AE3C-9E9F76A6FF26}"/>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89112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600F9CC5-CB95-4891-AA7E-0FF6F1EA6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856" y="295686"/>
            <a:ext cx="7437393" cy="6317321"/>
          </a:xfrm>
          <a:prstGeom prst="rect">
            <a:avLst/>
          </a:prstGeom>
        </p:spPr>
      </p:pic>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4" y="-54734"/>
            <a:ext cx="11988071"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Word2Vec </a:t>
            </a:r>
          </a:p>
        </p:txBody>
      </p:sp>
      <p:sp>
        <p:nvSpPr>
          <p:cNvPr id="17" name="Rechteck 16">
            <a:extLst>
              <a:ext uri="{FF2B5EF4-FFF2-40B4-BE49-F238E27FC236}">
                <a16:creationId xmlns:a16="http://schemas.microsoft.com/office/drawing/2014/main" id="{8E035B32-3052-46AD-BFBD-292396D4CA5B}"/>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D154B06C-F8C5-4D74-9356-6BF1E2AA7187}"/>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571F485D-2B4C-4370-9FDB-4E3C446AD65D}"/>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EAA03DAE-F131-4B01-8C7A-8660000E945E}"/>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DF21CE14-D378-4A37-AF26-42A31F5FC469}"/>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2582D59B-9E00-4295-AF01-CAFAE8491D97}"/>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3" name="Textfeld 32">
            <a:extLst>
              <a:ext uri="{FF2B5EF4-FFF2-40B4-BE49-F238E27FC236}">
                <a16:creationId xmlns:a16="http://schemas.microsoft.com/office/drawing/2014/main" id="{8F7BDEB4-035D-43A1-9509-156A8AF490D9}"/>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4" name="Textfeld 33">
            <a:extLst>
              <a:ext uri="{FF2B5EF4-FFF2-40B4-BE49-F238E27FC236}">
                <a16:creationId xmlns:a16="http://schemas.microsoft.com/office/drawing/2014/main" id="{D9B99789-BBEC-4544-A18E-73DAAE6EBD96}"/>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5" name="Textfeld 34">
            <a:extLst>
              <a:ext uri="{FF2B5EF4-FFF2-40B4-BE49-F238E27FC236}">
                <a16:creationId xmlns:a16="http://schemas.microsoft.com/office/drawing/2014/main" id="{82B56710-82DB-463D-829D-196F9F5D61B6}"/>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6" name="Textfeld 35">
            <a:extLst>
              <a:ext uri="{FF2B5EF4-FFF2-40B4-BE49-F238E27FC236}">
                <a16:creationId xmlns:a16="http://schemas.microsoft.com/office/drawing/2014/main" id="{04F1B70C-D1CD-4959-806D-64EC8C663841}"/>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7" name="Textfeld 36">
            <a:extLst>
              <a:ext uri="{FF2B5EF4-FFF2-40B4-BE49-F238E27FC236}">
                <a16:creationId xmlns:a16="http://schemas.microsoft.com/office/drawing/2014/main" id="{D5B9DCBD-E918-496C-94E9-3247870EAF29}"/>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8" name="Textfeld 37">
            <a:extLst>
              <a:ext uri="{FF2B5EF4-FFF2-40B4-BE49-F238E27FC236}">
                <a16:creationId xmlns:a16="http://schemas.microsoft.com/office/drawing/2014/main" id="{C3C28DBD-E615-41FC-B732-C35C966F8FD2}"/>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39" name="Rechteck 38">
            <a:extLst>
              <a:ext uri="{FF2B5EF4-FFF2-40B4-BE49-F238E27FC236}">
                <a16:creationId xmlns:a16="http://schemas.microsoft.com/office/drawing/2014/main" id="{9DF36E98-6130-4A08-8F59-B69F9A941DDC}"/>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8C957C60-6960-42C7-81C4-2E6B2A68F3BE}"/>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1806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a:extLst>
              <a:ext uri="{FF2B5EF4-FFF2-40B4-BE49-F238E27FC236}">
                <a16:creationId xmlns:a16="http://schemas.microsoft.com/office/drawing/2014/main" id="{CF01CA2E-3D06-4F32-85BA-8C95CFB0908D}"/>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947D5BEB-ABEA-4518-9B75-759EE26DE7D9}"/>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itel 1">
            <a:extLst>
              <a:ext uri="{FF2B5EF4-FFF2-40B4-BE49-F238E27FC236}">
                <a16:creationId xmlns:a16="http://schemas.microsoft.com/office/drawing/2014/main" id="{64326848-A472-41E7-BCC3-14422EFED756}"/>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 detailliert</a:t>
            </a:r>
            <a:endParaRPr lang="de-DE" sz="3600">
              <a:solidFill>
                <a:schemeClr val="bg1"/>
              </a:solidFill>
              <a:latin typeface="Segoe UI Semibold" panose="020B0702040204020203" pitchFamily="34" charset="0"/>
              <a:cs typeface="Segoe UI Semibold" panose="020B0702040204020203" pitchFamily="34" charset="0"/>
            </a:endParaRPr>
          </a:p>
        </p:txBody>
      </p:sp>
      <p:pic>
        <p:nvPicPr>
          <p:cNvPr id="7" name="Grafik 6">
            <a:extLst>
              <a:ext uri="{FF2B5EF4-FFF2-40B4-BE49-F238E27FC236}">
                <a16:creationId xmlns:a16="http://schemas.microsoft.com/office/drawing/2014/main" id="{377673ED-CC88-4E4B-AC98-1AEE51582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17" y="1669604"/>
            <a:ext cx="12192000" cy="2833095"/>
          </a:xfrm>
          <a:prstGeom prst="rect">
            <a:avLst/>
          </a:prstGeom>
        </p:spPr>
      </p:pic>
      <p:grpSp>
        <p:nvGrpSpPr>
          <p:cNvPr id="5" name="Gruppieren 4">
            <a:extLst>
              <a:ext uri="{FF2B5EF4-FFF2-40B4-BE49-F238E27FC236}">
                <a16:creationId xmlns:a16="http://schemas.microsoft.com/office/drawing/2014/main" id="{16F53C63-9C24-4651-8B25-D890E437D3F4}"/>
              </a:ext>
            </a:extLst>
          </p:cNvPr>
          <p:cNvGrpSpPr/>
          <p:nvPr/>
        </p:nvGrpSpPr>
        <p:grpSpPr>
          <a:xfrm>
            <a:off x="8495793" y="1601518"/>
            <a:ext cx="2025653" cy="2817545"/>
            <a:chOff x="8410068" y="1601518"/>
            <a:chExt cx="2025653" cy="2817545"/>
          </a:xfrm>
        </p:grpSpPr>
        <p:sp>
          <p:nvSpPr>
            <p:cNvPr id="21" name="Rechteck 20">
              <a:extLst>
                <a:ext uri="{FF2B5EF4-FFF2-40B4-BE49-F238E27FC236}">
                  <a16:creationId xmlns:a16="http://schemas.microsoft.com/office/drawing/2014/main" id="{FCCA1A7E-C6CD-48FA-AC04-AF7AD1A794D5}"/>
                </a:ext>
              </a:extLst>
            </p:cNvPr>
            <p:cNvSpPr/>
            <p:nvPr/>
          </p:nvSpPr>
          <p:spPr>
            <a:xfrm>
              <a:off x="8495321" y="1848663"/>
              <a:ext cx="1940400" cy="2570400"/>
            </a:xfrm>
            <a:prstGeom prst="rect">
              <a:avLst/>
            </a:prstGeom>
            <a:solidFill>
              <a:srgbClr val="14557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Box 24">
              <a:extLst>
                <a:ext uri="{FF2B5EF4-FFF2-40B4-BE49-F238E27FC236}">
                  <a16:creationId xmlns:a16="http://schemas.microsoft.com/office/drawing/2014/main" id="{D34E678C-9B16-4BD8-A2ED-7418B4258795}"/>
                </a:ext>
              </a:extLst>
            </p:cNvPr>
            <p:cNvSpPr txBox="1"/>
            <p:nvPr/>
          </p:nvSpPr>
          <p:spPr>
            <a:xfrm>
              <a:off x="8410068" y="1601518"/>
              <a:ext cx="1593850" cy="3756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ffectLst>
                    <a:outerShdw blurRad="63500" sx="102000" sy="102000" algn="ctr" rotWithShape="0">
                      <a:prstClr val="black">
                        <a:alpha val="40000"/>
                      </a:prstClr>
                    </a:outerShdw>
                  </a:effectLst>
                  <a:latin typeface="Segoe UI Semibold"/>
                  <a:cs typeface="Segoe UI Semibold"/>
                </a:rPr>
                <a:t>Anwendung</a:t>
              </a:r>
            </a:p>
          </p:txBody>
        </p:sp>
        <p:pic>
          <p:nvPicPr>
            <p:cNvPr id="25" name="Graphic 30" descr="Messgerät">
              <a:extLst>
                <a:ext uri="{FF2B5EF4-FFF2-40B4-BE49-F238E27FC236}">
                  <a16:creationId xmlns:a16="http://schemas.microsoft.com/office/drawing/2014/main" id="{C06B1B99-FEA7-4309-A723-323F64D5CF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8321" y="2577741"/>
              <a:ext cx="914400" cy="914400"/>
            </a:xfrm>
            <a:prstGeom prst="rect">
              <a:avLst/>
            </a:prstGeom>
            <a:effectLst>
              <a:outerShdw blurRad="63500" sx="102000" sy="102000" algn="ctr" rotWithShape="0">
                <a:prstClr val="black">
                  <a:alpha val="40000"/>
                </a:prstClr>
              </a:outerShdw>
            </a:effectLst>
          </p:spPr>
        </p:pic>
      </p:grpSp>
      <p:grpSp>
        <p:nvGrpSpPr>
          <p:cNvPr id="2" name="Gruppieren 1">
            <a:extLst>
              <a:ext uri="{FF2B5EF4-FFF2-40B4-BE49-F238E27FC236}">
                <a16:creationId xmlns:a16="http://schemas.microsoft.com/office/drawing/2014/main" id="{2A93D2CA-8E0A-4074-BFBF-E853D17BA5B7}"/>
              </a:ext>
            </a:extLst>
          </p:cNvPr>
          <p:cNvGrpSpPr/>
          <p:nvPr/>
        </p:nvGrpSpPr>
        <p:grpSpPr>
          <a:xfrm>
            <a:off x="2277572" y="1602672"/>
            <a:ext cx="2004998" cy="2817526"/>
            <a:chOff x="2410922" y="1602672"/>
            <a:chExt cx="2004998" cy="2817526"/>
          </a:xfrm>
        </p:grpSpPr>
        <p:sp>
          <p:nvSpPr>
            <p:cNvPr id="18" name="Rechteck 17">
              <a:extLst>
                <a:ext uri="{FF2B5EF4-FFF2-40B4-BE49-F238E27FC236}">
                  <a16:creationId xmlns:a16="http://schemas.microsoft.com/office/drawing/2014/main" id="{A2A3BB36-A6CE-4442-98C6-7E7C9112993F}"/>
                </a:ext>
              </a:extLst>
            </p:cNvPr>
            <p:cNvSpPr/>
            <p:nvPr/>
          </p:nvSpPr>
          <p:spPr>
            <a:xfrm>
              <a:off x="2477123" y="1848663"/>
              <a:ext cx="1938797" cy="2571535"/>
            </a:xfrm>
            <a:prstGeom prst="rect">
              <a:avLst/>
            </a:prstGeom>
            <a:solidFill>
              <a:srgbClr val="87DCB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phic 25" descr="Cloud Computing">
              <a:extLst>
                <a:ext uri="{FF2B5EF4-FFF2-40B4-BE49-F238E27FC236}">
                  <a16:creationId xmlns:a16="http://schemas.microsoft.com/office/drawing/2014/main" id="{3F1EF515-D1FF-4AD0-B4CA-8FC7D4370A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0524" y="2539627"/>
              <a:ext cx="914400" cy="914400"/>
            </a:xfrm>
            <a:prstGeom prst="rect">
              <a:avLst/>
            </a:prstGeom>
            <a:effectLst>
              <a:outerShdw blurRad="63500" sx="102000" sy="102000" algn="ctr" rotWithShape="0">
                <a:prstClr val="black">
                  <a:alpha val="40000"/>
                </a:prstClr>
              </a:outerShdw>
            </a:effectLst>
          </p:spPr>
        </p:pic>
        <p:sp>
          <p:nvSpPr>
            <p:cNvPr id="26" name="TextBox 21">
              <a:extLst>
                <a:ext uri="{FF2B5EF4-FFF2-40B4-BE49-F238E27FC236}">
                  <a16:creationId xmlns:a16="http://schemas.microsoft.com/office/drawing/2014/main" id="{B914650B-99FE-4D88-851C-31F38C60A085}"/>
                </a:ext>
              </a:extLst>
            </p:cNvPr>
            <p:cNvSpPr txBox="1"/>
            <p:nvPr/>
          </p:nvSpPr>
          <p:spPr>
            <a:xfrm>
              <a:off x="2410922" y="1602672"/>
              <a:ext cx="1617800" cy="375682"/>
            </a:xfrm>
            <a:prstGeom prst="rect">
              <a:avLst/>
            </a:prstGeom>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ffectLst>
                    <a:outerShdw blurRad="63500" sx="102000" sy="102000" algn="ctr" rotWithShape="0">
                      <a:prstClr val="black">
                        <a:alpha val="40000"/>
                      </a:prstClr>
                    </a:outerShdw>
                  </a:effectLst>
                  <a:latin typeface="Segoe UI Semibold"/>
                  <a:cs typeface="Segoe UI Semibold"/>
                </a:rPr>
                <a:t>Scraping</a:t>
              </a:r>
            </a:p>
          </p:txBody>
        </p:sp>
      </p:grpSp>
      <p:grpSp>
        <p:nvGrpSpPr>
          <p:cNvPr id="4" name="Gruppieren 3">
            <a:extLst>
              <a:ext uri="{FF2B5EF4-FFF2-40B4-BE49-F238E27FC236}">
                <a16:creationId xmlns:a16="http://schemas.microsoft.com/office/drawing/2014/main" id="{488AE791-8323-4201-B56E-44489EB6E612}"/>
              </a:ext>
            </a:extLst>
          </p:cNvPr>
          <p:cNvGrpSpPr/>
          <p:nvPr/>
        </p:nvGrpSpPr>
        <p:grpSpPr>
          <a:xfrm>
            <a:off x="6438236" y="1598392"/>
            <a:ext cx="1988638" cy="2820671"/>
            <a:chOff x="6440482" y="1598392"/>
            <a:chExt cx="1988638" cy="2820671"/>
          </a:xfrm>
        </p:grpSpPr>
        <p:sp>
          <p:nvSpPr>
            <p:cNvPr id="20" name="Rechteck 19">
              <a:extLst>
                <a:ext uri="{FF2B5EF4-FFF2-40B4-BE49-F238E27FC236}">
                  <a16:creationId xmlns:a16="http://schemas.microsoft.com/office/drawing/2014/main" id="{72A1DCD2-1728-4ABB-AECE-7E3C4179F20B}"/>
                </a:ext>
              </a:extLst>
            </p:cNvPr>
            <p:cNvSpPr/>
            <p:nvPr/>
          </p:nvSpPr>
          <p:spPr>
            <a:xfrm>
              <a:off x="6488720" y="1848663"/>
              <a:ext cx="1940400" cy="2570400"/>
            </a:xfrm>
            <a:prstGeom prst="rect">
              <a:avLst/>
            </a:prstGeom>
            <a:solidFill>
              <a:srgbClr val="4E93F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Graphic 27" descr="Head with Gears">
              <a:extLst>
                <a:ext uri="{FF2B5EF4-FFF2-40B4-BE49-F238E27FC236}">
                  <a16:creationId xmlns:a16="http://schemas.microsoft.com/office/drawing/2014/main" id="{BB726F1C-7719-4233-AEAE-3FD0180403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1720" y="2611372"/>
              <a:ext cx="914400" cy="914400"/>
            </a:xfrm>
            <a:prstGeom prst="rect">
              <a:avLst/>
            </a:prstGeom>
            <a:effectLst>
              <a:outerShdw blurRad="63500" sx="102000" sy="102000" algn="ctr" rotWithShape="0">
                <a:prstClr val="black">
                  <a:alpha val="40000"/>
                </a:prstClr>
              </a:outerShdw>
            </a:effectLst>
          </p:spPr>
        </p:pic>
        <p:sp>
          <p:nvSpPr>
            <p:cNvPr id="41" name="TextBox 23">
              <a:extLst>
                <a:ext uri="{FF2B5EF4-FFF2-40B4-BE49-F238E27FC236}">
                  <a16:creationId xmlns:a16="http://schemas.microsoft.com/office/drawing/2014/main" id="{3102B4D6-643A-40CD-8852-AA980FED23FC}"/>
                </a:ext>
              </a:extLst>
            </p:cNvPr>
            <p:cNvSpPr txBox="1"/>
            <p:nvPr/>
          </p:nvSpPr>
          <p:spPr>
            <a:xfrm>
              <a:off x="6440482" y="1598392"/>
              <a:ext cx="1541580" cy="3756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effectLst>
                    <a:outerShdw blurRad="63500" sx="102000" sy="102000" algn="ctr" rotWithShape="0">
                      <a:prstClr val="black">
                        <a:alpha val="40000"/>
                      </a:prstClr>
                    </a:outerShdw>
                  </a:effectLst>
                  <a:latin typeface="Segoe UI Semibold"/>
                  <a:cs typeface="Segoe UI Semibold"/>
                </a:rPr>
                <a:t>Lernen</a:t>
              </a:r>
            </a:p>
          </p:txBody>
        </p:sp>
      </p:grpSp>
      <p:grpSp>
        <p:nvGrpSpPr>
          <p:cNvPr id="3" name="Gruppieren 2">
            <a:extLst>
              <a:ext uri="{FF2B5EF4-FFF2-40B4-BE49-F238E27FC236}">
                <a16:creationId xmlns:a16="http://schemas.microsoft.com/office/drawing/2014/main" id="{0C0BFBD3-821F-48BB-80F0-92096B732FCF}"/>
              </a:ext>
            </a:extLst>
          </p:cNvPr>
          <p:cNvGrpSpPr/>
          <p:nvPr/>
        </p:nvGrpSpPr>
        <p:grpSpPr>
          <a:xfrm>
            <a:off x="4351488" y="1596769"/>
            <a:ext cx="2017830" cy="2822294"/>
            <a:chOff x="4405303" y="1596769"/>
            <a:chExt cx="2017830" cy="2822294"/>
          </a:xfrm>
        </p:grpSpPr>
        <p:sp>
          <p:nvSpPr>
            <p:cNvPr id="19" name="Rechteck 18">
              <a:extLst>
                <a:ext uri="{FF2B5EF4-FFF2-40B4-BE49-F238E27FC236}">
                  <a16:creationId xmlns:a16="http://schemas.microsoft.com/office/drawing/2014/main" id="{E0D6497C-2775-4702-ADC4-DC023CEC75B2}"/>
                </a:ext>
              </a:extLst>
            </p:cNvPr>
            <p:cNvSpPr/>
            <p:nvPr/>
          </p:nvSpPr>
          <p:spPr>
            <a:xfrm>
              <a:off x="4482120" y="1848663"/>
              <a:ext cx="1940400" cy="2570400"/>
            </a:xfrm>
            <a:prstGeom prst="rect">
              <a:avLst/>
            </a:prstGeom>
            <a:solidFill>
              <a:srgbClr val="7EDDE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22">
              <a:extLst>
                <a:ext uri="{FF2B5EF4-FFF2-40B4-BE49-F238E27FC236}">
                  <a16:creationId xmlns:a16="http://schemas.microsoft.com/office/drawing/2014/main" id="{8F57F27E-C26B-4846-A92E-03FE27AAEDEF}"/>
                </a:ext>
              </a:extLst>
            </p:cNvPr>
            <p:cNvSpPr txBox="1"/>
            <p:nvPr/>
          </p:nvSpPr>
          <p:spPr>
            <a:xfrm>
              <a:off x="4405303" y="1596769"/>
              <a:ext cx="201783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effectLst>
                    <a:outerShdw blurRad="63500" sx="102000" sy="102000" algn="ctr" rotWithShape="0">
                      <a:prstClr val="black">
                        <a:alpha val="40000"/>
                      </a:prstClr>
                    </a:outerShdw>
                  </a:effectLst>
                  <a:latin typeface="Segoe UI Semibold"/>
                  <a:cs typeface="Segoe UI Semibold"/>
                </a:rPr>
                <a:t>Vorverarbeitung</a:t>
              </a:r>
            </a:p>
          </p:txBody>
        </p:sp>
        <p:pic>
          <p:nvPicPr>
            <p:cNvPr id="42" name="Grafik 41" descr="Prozessor">
              <a:extLst>
                <a:ext uri="{FF2B5EF4-FFF2-40B4-BE49-F238E27FC236}">
                  <a16:creationId xmlns:a16="http://schemas.microsoft.com/office/drawing/2014/main" id="{6C552D32-5788-4831-A9E9-531809F351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07124" y="2566834"/>
              <a:ext cx="914400" cy="914400"/>
            </a:xfrm>
            <a:prstGeom prst="rect">
              <a:avLst/>
            </a:prstGeom>
            <a:effectLst>
              <a:outerShdw blurRad="63500" sx="102000" sy="102000" algn="ctr" rotWithShape="0">
                <a:prstClr val="black">
                  <a:alpha val="40000"/>
                </a:prstClr>
              </a:outerShdw>
            </a:effectLst>
          </p:spPr>
        </p:pic>
      </p:grpSp>
      <p:sp>
        <p:nvSpPr>
          <p:cNvPr id="43" name="Rechteck 42">
            <a:extLst>
              <a:ext uri="{FF2B5EF4-FFF2-40B4-BE49-F238E27FC236}">
                <a16:creationId xmlns:a16="http://schemas.microsoft.com/office/drawing/2014/main" id="{36D8001C-C8C0-496F-BE04-31B81FFEF3BB}"/>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89F6A862-2FBB-4431-88C1-8A60480CA282}"/>
              </a:ext>
            </a:extLst>
          </p:cNvPr>
          <p:cNvSpPr/>
          <p:nvPr/>
        </p:nvSpPr>
        <p:spPr>
          <a:xfrm>
            <a:off x="55925" y="5743006"/>
            <a:ext cx="216000" cy="216000"/>
          </a:xfrm>
          <a:prstGeom prst="rect">
            <a:avLst/>
          </a:prstGeom>
          <a:solidFill>
            <a:srgbClr val="7ED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C733128B-F1E4-4A0B-AC81-24C66D6DB626}"/>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63B9A76A-E402-470F-8EED-9AA585D7E424}"/>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C90BCCA6-71C4-4F8F-8BF3-8C277FEAF871}"/>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FBAB6FB5-7F73-4400-9D26-2E212FA71686}"/>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49" name="Textfeld 48">
            <a:extLst>
              <a:ext uri="{FF2B5EF4-FFF2-40B4-BE49-F238E27FC236}">
                <a16:creationId xmlns:a16="http://schemas.microsoft.com/office/drawing/2014/main" id="{23291FED-DBDA-436C-9728-115394A4EDDF}"/>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50" name="Textfeld 49">
            <a:extLst>
              <a:ext uri="{FF2B5EF4-FFF2-40B4-BE49-F238E27FC236}">
                <a16:creationId xmlns:a16="http://schemas.microsoft.com/office/drawing/2014/main" id="{C18EA51E-B398-4A4E-A79A-32E98FA87D22}"/>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51" name="Textfeld 50">
            <a:extLst>
              <a:ext uri="{FF2B5EF4-FFF2-40B4-BE49-F238E27FC236}">
                <a16:creationId xmlns:a16="http://schemas.microsoft.com/office/drawing/2014/main" id="{6C9AA441-1E8F-47B9-8C44-5750F7171DE1}"/>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52" name="Textfeld 51">
            <a:extLst>
              <a:ext uri="{FF2B5EF4-FFF2-40B4-BE49-F238E27FC236}">
                <a16:creationId xmlns:a16="http://schemas.microsoft.com/office/drawing/2014/main" id="{E99C1C86-BF92-450D-895A-2C01A7558929}"/>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53" name="Textfeld 52">
            <a:extLst>
              <a:ext uri="{FF2B5EF4-FFF2-40B4-BE49-F238E27FC236}">
                <a16:creationId xmlns:a16="http://schemas.microsoft.com/office/drawing/2014/main" id="{8A4F0CAD-15DE-4B95-A80C-53B732CF0D2D}"/>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54" name="Textfeld 53">
            <a:extLst>
              <a:ext uri="{FF2B5EF4-FFF2-40B4-BE49-F238E27FC236}">
                <a16:creationId xmlns:a16="http://schemas.microsoft.com/office/drawing/2014/main" id="{684CEC1D-F1FD-4B05-B443-E204DCEF1882}"/>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55" name="Rechteck 54">
            <a:extLst>
              <a:ext uri="{FF2B5EF4-FFF2-40B4-BE49-F238E27FC236}">
                <a16:creationId xmlns:a16="http://schemas.microsoft.com/office/drawing/2014/main" id="{BED70839-89A7-4AA7-9506-5DA10DCA673F}"/>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a:extLst>
              <a:ext uri="{FF2B5EF4-FFF2-40B4-BE49-F238E27FC236}">
                <a16:creationId xmlns:a16="http://schemas.microsoft.com/office/drawing/2014/main" id="{5ED8E604-E3FA-4FB7-A34E-9AE9134E4C57}"/>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08439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p:cTn id="6" dur="1250"/>
                                        <p:tgtEl>
                                          <p:spTgt spid="2"/>
                                        </p:tgtEl>
                                        <p:attrNameLst>
                                          <p:attrName>ppt_w</p:attrName>
                                        </p:attrNameLst>
                                      </p:cBhvr>
                                      <p:tavLst>
                                        <p:tav tm="0">
                                          <p:val>
                                            <p:strVal val="ppt_w"/>
                                          </p:val>
                                        </p:tav>
                                        <p:tav tm="100000">
                                          <p:val>
                                            <p:fltVal val="0"/>
                                          </p:val>
                                        </p:tav>
                                      </p:tavLst>
                                    </p:anim>
                                    <p:anim calcmode="lin" valueType="num">
                                      <p:cBhvr>
                                        <p:cTn id="7" dur="1250"/>
                                        <p:tgtEl>
                                          <p:spTgt spid="2"/>
                                        </p:tgtEl>
                                        <p:attrNameLst>
                                          <p:attrName>ppt_h</p:attrName>
                                        </p:attrNameLst>
                                      </p:cBhvr>
                                      <p:tavLst>
                                        <p:tav tm="0">
                                          <p:val>
                                            <p:strVal val="ppt_h"/>
                                          </p:val>
                                        </p:tav>
                                        <p:tav tm="100000">
                                          <p:val>
                                            <p:fltVal val="0"/>
                                          </p:val>
                                        </p:tav>
                                      </p:tavLst>
                                    </p:anim>
                                    <p:set>
                                      <p:cBhvr>
                                        <p:cTn id="8" dur="1" fill="hold">
                                          <p:stCondLst>
                                            <p:cond delay="1249"/>
                                          </p:stCondLst>
                                        </p:cTn>
                                        <p:tgtEl>
                                          <p:spTgt spid="2"/>
                                        </p:tgtEl>
                                        <p:attrNameLst>
                                          <p:attrName>style.visibility</p:attrName>
                                        </p:attrNameLst>
                                      </p:cBhvr>
                                      <p:to>
                                        <p:strVal val="hidden"/>
                                      </p:to>
                                    </p:set>
                                  </p:childTnLst>
                                </p:cTn>
                              </p:par>
                              <p:par>
                                <p:cTn id="9" presetID="23" presetClass="exit" presetSubtype="32" fill="hold" nodeType="withEffect">
                                  <p:stCondLst>
                                    <p:cond delay="0"/>
                                  </p:stCondLst>
                                  <p:childTnLst>
                                    <p:anim calcmode="lin" valueType="num">
                                      <p:cBhvr>
                                        <p:cTn id="10" dur="1250"/>
                                        <p:tgtEl>
                                          <p:spTgt spid="3"/>
                                        </p:tgtEl>
                                        <p:attrNameLst>
                                          <p:attrName>ppt_w</p:attrName>
                                        </p:attrNameLst>
                                      </p:cBhvr>
                                      <p:tavLst>
                                        <p:tav tm="0">
                                          <p:val>
                                            <p:strVal val="ppt_w"/>
                                          </p:val>
                                        </p:tav>
                                        <p:tav tm="100000">
                                          <p:val>
                                            <p:fltVal val="0"/>
                                          </p:val>
                                        </p:tav>
                                      </p:tavLst>
                                    </p:anim>
                                    <p:anim calcmode="lin" valueType="num">
                                      <p:cBhvr>
                                        <p:cTn id="11" dur="1250"/>
                                        <p:tgtEl>
                                          <p:spTgt spid="3"/>
                                        </p:tgtEl>
                                        <p:attrNameLst>
                                          <p:attrName>ppt_h</p:attrName>
                                        </p:attrNameLst>
                                      </p:cBhvr>
                                      <p:tavLst>
                                        <p:tav tm="0">
                                          <p:val>
                                            <p:strVal val="ppt_h"/>
                                          </p:val>
                                        </p:tav>
                                        <p:tav tm="100000">
                                          <p:val>
                                            <p:fltVal val="0"/>
                                          </p:val>
                                        </p:tav>
                                      </p:tavLst>
                                    </p:anim>
                                    <p:set>
                                      <p:cBhvr>
                                        <p:cTn id="12" dur="1" fill="hold">
                                          <p:stCondLst>
                                            <p:cond delay="1249"/>
                                          </p:stCondLst>
                                        </p:cTn>
                                        <p:tgtEl>
                                          <p:spTgt spid="3"/>
                                        </p:tgtEl>
                                        <p:attrNameLst>
                                          <p:attrName>style.visibility</p:attrName>
                                        </p:attrNameLst>
                                      </p:cBhvr>
                                      <p:to>
                                        <p:strVal val="hidden"/>
                                      </p:to>
                                    </p:set>
                                  </p:childTnLst>
                                </p:cTn>
                              </p:par>
                              <p:par>
                                <p:cTn id="13" presetID="53" presetClass="exit" presetSubtype="32" fill="hold" nodeType="withEffect">
                                  <p:stCondLst>
                                    <p:cond delay="0"/>
                                  </p:stCondLst>
                                  <p:childTnLst>
                                    <p:anim calcmode="lin" valueType="num">
                                      <p:cBhvr>
                                        <p:cTn id="14" dur="1250"/>
                                        <p:tgtEl>
                                          <p:spTgt spid="4"/>
                                        </p:tgtEl>
                                        <p:attrNameLst>
                                          <p:attrName>ppt_w</p:attrName>
                                        </p:attrNameLst>
                                      </p:cBhvr>
                                      <p:tavLst>
                                        <p:tav tm="0">
                                          <p:val>
                                            <p:strVal val="ppt_w"/>
                                          </p:val>
                                        </p:tav>
                                        <p:tav tm="100000">
                                          <p:val>
                                            <p:fltVal val="0"/>
                                          </p:val>
                                        </p:tav>
                                      </p:tavLst>
                                    </p:anim>
                                    <p:anim calcmode="lin" valueType="num">
                                      <p:cBhvr>
                                        <p:cTn id="15" dur="1250"/>
                                        <p:tgtEl>
                                          <p:spTgt spid="4"/>
                                        </p:tgtEl>
                                        <p:attrNameLst>
                                          <p:attrName>ppt_h</p:attrName>
                                        </p:attrNameLst>
                                      </p:cBhvr>
                                      <p:tavLst>
                                        <p:tav tm="0">
                                          <p:val>
                                            <p:strVal val="ppt_h"/>
                                          </p:val>
                                        </p:tav>
                                        <p:tav tm="100000">
                                          <p:val>
                                            <p:fltVal val="0"/>
                                          </p:val>
                                        </p:tav>
                                      </p:tavLst>
                                    </p:anim>
                                    <p:animEffect transition="out" filter="fade">
                                      <p:cBhvr>
                                        <p:cTn id="16" dur="1250"/>
                                        <p:tgtEl>
                                          <p:spTgt spid="4"/>
                                        </p:tgtEl>
                                      </p:cBhvr>
                                    </p:animEffect>
                                    <p:set>
                                      <p:cBhvr>
                                        <p:cTn id="17" dur="1" fill="hold">
                                          <p:stCondLst>
                                            <p:cond delay="1249"/>
                                          </p:stCondLst>
                                        </p:cTn>
                                        <p:tgtEl>
                                          <p:spTgt spid="4"/>
                                        </p:tgtEl>
                                        <p:attrNameLst>
                                          <p:attrName>style.visibility</p:attrName>
                                        </p:attrNameLst>
                                      </p:cBhvr>
                                      <p:to>
                                        <p:strVal val="hidden"/>
                                      </p:to>
                                    </p:set>
                                  </p:childTnLst>
                                </p:cTn>
                              </p:par>
                              <p:par>
                                <p:cTn id="18" presetID="53" presetClass="exit" presetSubtype="32" fill="hold" nodeType="withEffect">
                                  <p:stCondLst>
                                    <p:cond delay="0"/>
                                  </p:stCondLst>
                                  <p:childTnLst>
                                    <p:anim calcmode="lin" valueType="num">
                                      <p:cBhvr>
                                        <p:cTn id="19" dur="1250"/>
                                        <p:tgtEl>
                                          <p:spTgt spid="5"/>
                                        </p:tgtEl>
                                        <p:attrNameLst>
                                          <p:attrName>ppt_w</p:attrName>
                                        </p:attrNameLst>
                                      </p:cBhvr>
                                      <p:tavLst>
                                        <p:tav tm="0">
                                          <p:val>
                                            <p:strVal val="ppt_w"/>
                                          </p:val>
                                        </p:tav>
                                        <p:tav tm="100000">
                                          <p:val>
                                            <p:fltVal val="0"/>
                                          </p:val>
                                        </p:tav>
                                      </p:tavLst>
                                    </p:anim>
                                    <p:anim calcmode="lin" valueType="num">
                                      <p:cBhvr>
                                        <p:cTn id="20" dur="1250"/>
                                        <p:tgtEl>
                                          <p:spTgt spid="5"/>
                                        </p:tgtEl>
                                        <p:attrNameLst>
                                          <p:attrName>ppt_h</p:attrName>
                                        </p:attrNameLst>
                                      </p:cBhvr>
                                      <p:tavLst>
                                        <p:tav tm="0">
                                          <p:val>
                                            <p:strVal val="ppt_h"/>
                                          </p:val>
                                        </p:tav>
                                        <p:tav tm="100000">
                                          <p:val>
                                            <p:fltVal val="0"/>
                                          </p:val>
                                        </p:tav>
                                      </p:tavLst>
                                    </p:anim>
                                    <p:animEffect transition="out" filter="fade">
                                      <p:cBhvr>
                                        <p:cTn id="21" dur="1250"/>
                                        <p:tgtEl>
                                          <p:spTgt spid="5"/>
                                        </p:tgtEl>
                                      </p:cBhvr>
                                    </p:animEffect>
                                    <p:set>
                                      <p:cBhvr>
                                        <p:cTn id="22" dur="1" fill="hold">
                                          <p:stCondLst>
                                            <p:cond delay="1249"/>
                                          </p:stCondLst>
                                        </p:cTn>
                                        <p:tgtEl>
                                          <p:spTgt spid="5"/>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250" fill="hold"/>
                                        <p:tgtEl>
                                          <p:spTgt spid="7"/>
                                        </p:tgtEl>
                                        <p:attrNameLst>
                                          <p:attrName>ppt_w</p:attrName>
                                        </p:attrNameLst>
                                      </p:cBhvr>
                                      <p:tavLst>
                                        <p:tav tm="0">
                                          <p:val>
                                            <p:fltVal val="0"/>
                                          </p:val>
                                        </p:tav>
                                        <p:tav tm="100000">
                                          <p:val>
                                            <p:strVal val="#ppt_w"/>
                                          </p:val>
                                        </p:tav>
                                      </p:tavLst>
                                    </p:anim>
                                    <p:anim calcmode="lin" valueType="num">
                                      <p:cBhvr>
                                        <p:cTn id="26" dur="1250" fill="hold"/>
                                        <p:tgtEl>
                                          <p:spTgt spid="7"/>
                                        </p:tgtEl>
                                        <p:attrNameLst>
                                          <p:attrName>ppt_h</p:attrName>
                                        </p:attrNameLst>
                                      </p:cBhvr>
                                      <p:tavLst>
                                        <p:tav tm="0">
                                          <p:val>
                                            <p:fltVal val="0"/>
                                          </p:val>
                                        </p:tav>
                                        <p:tav tm="100000">
                                          <p:val>
                                            <p:strVal val="#ppt_h"/>
                                          </p:val>
                                        </p:tav>
                                      </p:tavLst>
                                    </p:anim>
                                    <p:animEffect transition="in" filter="fade">
                                      <p:cBhvr>
                                        <p:cTn id="27"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fik 22">
            <a:extLst>
              <a:ext uri="{FF2B5EF4-FFF2-40B4-BE49-F238E27FC236}">
                <a16:creationId xmlns:a16="http://schemas.microsoft.com/office/drawing/2014/main" id="{300AA813-1738-4C72-A3B7-6BA2C6440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8" y="153019"/>
            <a:ext cx="28673240" cy="6662895"/>
          </a:xfrm>
          <a:prstGeom prst="rect">
            <a:avLst/>
          </a:prstGeom>
        </p:spPr>
      </p:pic>
      <p:sp>
        <p:nvSpPr>
          <p:cNvPr id="27" name="Rechteck 26">
            <a:extLst>
              <a:ext uri="{FF2B5EF4-FFF2-40B4-BE49-F238E27FC236}">
                <a16:creationId xmlns:a16="http://schemas.microsoft.com/office/drawing/2014/main" id="{CF01CA2E-3D06-4F32-85BA-8C95CFB0908D}"/>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947D5BEB-ABEA-4518-9B75-759EE26DE7D9}"/>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itel 1">
            <a:extLst>
              <a:ext uri="{FF2B5EF4-FFF2-40B4-BE49-F238E27FC236}">
                <a16:creationId xmlns:a16="http://schemas.microsoft.com/office/drawing/2014/main" id="{64326848-A472-41E7-BCC3-14422EFED756}"/>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 detailliert</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43" name="Rectangle 16">
            <a:extLst>
              <a:ext uri="{FF2B5EF4-FFF2-40B4-BE49-F238E27FC236}">
                <a16:creationId xmlns:a16="http://schemas.microsoft.com/office/drawing/2014/main" id="{85896304-8714-47B3-81AF-4D32B3F16EA4}"/>
              </a:ext>
            </a:extLst>
          </p:cNvPr>
          <p:cNvSpPr/>
          <p:nvPr/>
        </p:nvSpPr>
        <p:spPr>
          <a:xfrm>
            <a:off x="7137646" y="759946"/>
            <a:ext cx="4891596" cy="5819562"/>
          </a:xfrm>
          <a:prstGeom prst="rect">
            <a:avLst/>
          </a:prstGeom>
          <a:solidFill>
            <a:schemeClr val="bg2">
              <a:lumMod val="50000"/>
            </a:schemeClr>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tlCol="0" anchor="t"/>
          <a:lstStyle/>
          <a:p>
            <a:pPr marL="342900" indent="-342900">
              <a:spcAft>
                <a:spcPts val="1200"/>
              </a:spcAft>
              <a:buFont typeface="Arial" panose="020B0604020202020204" pitchFamily="34" charset="0"/>
              <a:buChar char="•"/>
            </a:pPr>
            <a:r>
              <a:rPr lang="en-US" sz="2000">
                <a:solidFill>
                  <a:schemeClr val="bg1"/>
                </a:solidFill>
                <a:latin typeface="Segoe UI" panose="020B0502040204020203" pitchFamily="34" charset="0"/>
                <a:cs typeface="Segoe UI" panose="020B0502040204020203" pitchFamily="34" charset="0"/>
              </a:rPr>
              <a:t>PDF-Text </a:t>
            </a:r>
            <a:r>
              <a:rPr lang="en-US" sz="2000" err="1">
                <a:solidFill>
                  <a:schemeClr val="bg1"/>
                </a:solidFill>
                <a:latin typeface="Segoe UI" panose="020B0502040204020203" pitchFamily="34" charset="0"/>
                <a:cs typeface="Segoe UI" panose="020B0502040204020203" pitchFamily="34" charset="0"/>
              </a:rPr>
              <a:t>zeilenweise</a:t>
            </a:r>
            <a:r>
              <a:rPr lang="en-US" sz="2000">
                <a:solidFill>
                  <a:schemeClr val="bg1"/>
                </a:solidFill>
                <a:latin typeface="Segoe UI" panose="020B0502040204020203" pitchFamily="34" charset="0"/>
                <a:cs typeface="Segoe UI" panose="020B0502040204020203" pitchFamily="34" charset="0"/>
              </a:rPr>
              <a:t> </a:t>
            </a:r>
            <a:r>
              <a:rPr lang="en-US" sz="2000" err="1">
                <a:solidFill>
                  <a:schemeClr val="bg1"/>
                </a:solidFill>
                <a:latin typeface="Segoe UI" panose="020B0502040204020203" pitchFamily="34" charset="0"/>
                <a:cs typeface="Segoe UI" panose="020B0502040204020203" pitchFamily="34" charset="0"/>
              </a:rPr>
              <a:t>ausgeben</a:t>
            </a:r>
            <a:r>
              <a:rPr lang="en-US" sz="2000">
                <a:solidFill>
                  <a:schemeClr val="bg1"/>
                </a:solidFill>
                <a:latin typeface="Segoe UI" panose="020B0502040204020203" pitchFamily="34" charset="0"/>
                <a:cs typeface="Segoe UI" panose="020B0502040204020203" pitchFamily="34" charset="0"/>
              </a:rPr>
              <a:t> </a:t>
            </a:r>
            <a:r>
              <a:rPr lang="en-US" sz="2000" err="1">
                <a:solidFill>
                  <a:schemeClr val="bg1"/>
                </a:solidFill>
                <a:latin typeface="Segoe UI" panose="020B0502040204020203" pitchFamily="34" charset="0"/>
                <a:cs typeface="Segoe UI" panose="020B0502040204020203" pitchFamily="34" charset="0"/>
              </a:rPr>
              <a:t>lassen</a:t>
            </a:r>
            <a:endParaRPr lang="en-US" sz="2000">
              <a:solidFill>
                <a:schemeClr val="bg1"/>
              </a:solidFill>
              <a:latin typeface="Segoe UI" panose="020B0502040204020203" pitchFamily="34" charset="0"/>
              <a:cs typeface="Segoe UI" panose="020B0502040204020203" pitchFamily="34" charset="0"/>
            </a:endParaRPr>
          </a:p>
          <a:p>
            <a:pPr marL="342900" indent="-342900">
              <a:spcAft>
                <a:spcPts val="1200"/>
              </a:spcAft>
              <a:buFont typeface="Arial" panose="020B0604020202020204" pitchFamily="34" charset="0"/>
              <a:buChar char="•"/>
            </a:pPr>
            <a:r>
              <a:rPr lang="en-US" sz="2000" err="1">
                <a:solidFill>
                  <a:schemeClr val="bg1"/>
                </a:solidFill>
                <a:latin typeface="Segoe UI" panose="020B0502040204020203" pitchFamily="34" charset="0"/>
                <a:cs typeface="Segoe UI" panose="020B0502040204020203" pitchFamily="34" charset="0"/>
              </a:rPr>
              <a:t>Überschriftenerkennung</a:t>
            </a:r>
            <a:r>
              <a:rPr lang="en-US" sz="2000">
                <a:solidFill>
                  <a:schemeClr val="bg1"/>
                </a:solidFill>
                <a:latin typeface="Segoe UI" panose="020B0502040204020203" pitchFamily="34" charset="0"/>
                <a:cs typeface="Segoe UI" panose="020B0502040204020203" pitchFamily="34" charset="0"/>
              </a:rPr>
              <a:t> + Filter</a:t>
            </a:r>
          </a:p>
          <a:p>
            <a:pPr marL="342900" indent="-342900">
              <a:spcAft>
                <a:spcPts val="1200"/>
              </a:spcAft>
              <a:buFont typeface="Arial" panose="020B0604020202020204" pitchFamily="34" charset="0"/>
              <a:buChar char="•"/>
            </a:pPr>
            <a:r>
              <a:rPr lang="en-US" sz="2000">
                <a:solidFill>
                  <a:schemeClr val="bg1"/>
                </a:solidFill>
                <a:latin typeface="Segoe UI" panose="020B0502040204020203" pitchFamily="34" charset="0"/>
                <a:cs typeface="Segoe UI" panose="020B0502040204020203" pitchFamily="34" charset="0"/>
              </a:rPr>
              <a:t>HTML </a:t>
            </a:r>
            <a:r>
              <a:rPr lang="en-US" sz="2000" err="1">
                <a:solidFill>
                  <a:schemeClr val="bg1"/>
                </a:solidFill>
                <a:latin typeface="Segoe UI" panose="020B0502040204020203" pitchFamily="34" charset="0"/>
                <a:cs typeface="Segoe UI" panose="020B0502040204020203" pitchFamily="34" charset="0"/>
              </a:rPr>
              <a:t>parsen</a:t>
            </a:r>
            <a:endParaRPr lang="en-US" sz="2000">
              <a:solidFill>
                <a:schemeClr val="bg1"/>
              </a:solidFill>
              <a:latin typeface="Segoe UI" panose="020B0502040204020203" pitchFamily="34" charset="0"/>
              <a:cs typeface="Segoe UI" panose="020B0502040204020203" pitchFamily="34" charset="0"/>
            </a:endParaRPr>
          </a:p>
          <a:p>
            <a:pPr algn="ctr">
              <a:spcAft>
                <a:spcPts val="1200"/>
              </a:spcAft>
            </a:pPr>
            <a:endParaRPr lang="en-US" sz="2000"/>
          </a:p>
          <a:p>
            <a:pPr algn="ctr">
              <a:spcAft>
                <a:spcPts val="1200"/>
              </a:spcAft>
            </a:pPr>
            <a:endParaRPr lang="en-US" sz="2000"/>
          </a:p>
        </p:txBody>
      </p:sp>
      <p:pic>
        <p:nvPicPr>
          <p:cNvPr id="10" name="Grafik 9">
            <a:extLst>
              <a:ext uri="{FF2B5EF4-FFF2-40B4-BE49-F238E27FC236}">
                <a16:creationId xmlns:a16="http://schemas.microsoft.com/office/drawing/2014/main" id="{56E04280-8581-4FED-911B-B06CA242A079}"/>
              </a:ext>
            </a:extLst>
          </p:cNvPr>
          <p:cNvPicPr>
            <a:picLocks noChangeAspect="1"/>
          </p:cNvPicPr>
          <p:nvPr/>
        </p:nvPicPr>
        <p:blipFill>
          <a:blip r:embed="rId4"/>
          <a:stretch>
            <a:fillRect/>
          </a:stretch>
        </p:blipFill>
        <p:spPr>
          <a:xfrm>
            <a:off x="7316326" y="2892476"/>
            <a:ext cx="4568819" cy="3502761"/>
          </a:xfrm>
          <a:prstGeom prst="rect">
            <a:avLst/>
          </a:prstGeom>
        </p:spPr>
      </p:pic>
      <p:sp>
        <p:nvSpPr>
          <p:cNvPr id="11" name="Rechteck 10">
            <a:extLst>
              <a:ext uri="{FF2B5EF4-FFF2-40B4-BE49-F238E27FC236}">
                <a16:creationId xmlns:a16="http://schemas.microsoft.com/office/drawing/2014/main" id="{4CD1751C-FE24-4A18-BC64-2655C7A1110B}"/>
              </a:ext>
            </a:extLst>
          </p:cNvPr>
          <p:cNvSpPr/>
          <p:nvPr/>
        </p:nvSpPr>
        <p:spPr>
          <a:xfrm>
            <a:off x="7513320" y="4858941"/>
            <a:ext cx="419814" cy="161925"/>
          </a:xfrm>
          <a:prstGeom prst="rect">
            <a:avLst/>
          </a:prstGeom>
          <a:solidFill>
            <a:srgbClr val="FF0000">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EB40ADE3-ABD1-414D-90A7-FC47DCF5ED30}"/>
              </a:ext>
            </a:extLst>
          </p:cNvPr>
          <p:cNvSpPr/>
          <p:nvPr/>
        </p:nvSpPr>
        <p:spPr>
          <a:xfrm>
            <a:off x="8148319" y="5071666"/>
            <a:ext cx="865505" cy="161925"/>
          </a:xfrm>
          <a:prstGeom prst="rect">
            <a:avLst/>
          </a:prstGeom>
          <a:solidFill>
            <a:srgbClr val="FF0000">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D4ED3010-D264-454D-BD34-D58113F71152}"/>
              </a:ext>
            </a:extLst>
          </p:cNvPr>
          <p:cNvSpPr/>
          <p:nvPr/>
        </p:nvSpPr>
        <p:spPr>
          <a:xfrm>
            <a:off x="9407526" y="4039791"/>
            <a:ext cx="455292" cy="161925"/>
          </a:xfrm>
          <a:prstGeom prst="rect">
            <a:avLst/>
          </a:prstGeom>
          <a:solidFill>
            <a:srgbClr val="FF0000">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7A1C5D9-0AE6-4C82-8112-D51E9A2A3F3D}"/>
              </a:ext>
            </a:extLst>
          </p:cNvPr>
          <p:cNvSpPr/>
          <p:nvPr/>
        </p:nvSpPr>
        <p:spPr>
          <a:xfrm>
            <a:off x="8324850" y="2995838"/>
            <a:ext cx="2578099" cy="161925"/>
          </a:xfrm>
          <a:prstGeom prst="rect">
            <a:avLst/>
          </a:prstGeom>
          <a:solidFill>
            <a:srgbClr val="FF0000">
              <a:alpha val="3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FC524CBB-C510-4F97-852C-E7085F513AA0}"/>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48B1D2BC-CA6B-4C52-937A-7978D412FD15}"/>
              </a:ext>
            </a:extLst>
          </p:cNvPr>
          <p:cNvSpPr/>
          <p:nvPr/>
        </p:nvSpPr>
        <p:spPr>
          <a:xfrm>
            <a:off x="55925" y="5743006"/>
            <a:ext cx="216000" cy="216000"/>
          </a:xfrm>
          <a:prstGeom prst="rect">
            <a:avLst/>
          </a:prstGeom>
          <a:solidFill>
            <a:srgbClr val="7ED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D709125B-D236-4197-B533-4A3A68275412}"/>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DDD8F22B-AB01-43A4-A763-84119213D83D}"/>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A6D4E578-30BC-47F3-8D78-03C5890E9FD8}"/>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3FA3B272-3520-4514-8DFD-BBDCCA3B3EE8}"/>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42" name="Textfeld 41">
            <a:extLst>
              <a:ext uri="{FF2B5EF4-FFF2-40B4-BE49-F238E27FC236}">
                <a16:creationId xmlns:a16="http://schemas.microsoft.com/office/drawing/2014/main" id="{DE999A12-3CDE-45AD-8BB5-6D7C1D027B2B}"/>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46" name="Textfeld 45">
            <a:extLst>
              <a:ext uri="{FF2B5EF4-FFF2-40B4-BE49-F238E27FC236}">
                <a16:creationId xmlns:a16="http://schemas.microsoft.com/office/drawing/2014/main" id="{52AB567E-C6B2-4CF6-BE01-877CC27A311D}"/>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47" name="Textfeld 46">
            <a:extLst>
              <a:ext uri="{FF2B5EF4-FFF2-40B4-BE49-F238E27FC236}">
                <a16:creationId xmlns:a16="http://schemas.microsoft.com/office/drawing/2014/main" id="{F6E558DC-05C2-48E5-86C0-A6DD6DA6BA89}"/>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48" name="Textfeld 47">
            <a:extLst>
              <a:ext uri="{FF2B5EF4-FFF2-40B4-BE49-F238E27FC236}">
                <a16:creationId xmlns:a16="http://schemas.microsoft.com/office/drawing/2014/main" id="{7A3408A2-B19E-486A-9F61-D019E7EAD47C}"/>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49" name="Textfeld 48">
            <a:extLst>
              <a:ext uri="{FF2B5EF4-FFF2-40B4-BE49-F238E27FC236}">
                <a16:creationId xmlns:a16="http://schemas.microsoft.com/office/drawing/2014/main" id="{162DEE4B-891A-491E-B545-5F5FB967A5BD}"/>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50" name="Textfeld 49">
            <a:extLst>
              <a:ext uri="{FF2B5EF4-FFF2-40B4-BE49-F238E27FC236}">
                <a16:creationId xmlns:a16="http://schemas.microsoft.com/office/drawing/2014/main" id="{C3A3A2B5-8E0A-493B-A01F-B71BF18840C3}"/>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51" name="Rechteck 50">
            <a:extLst>
              <a:ext uri="{FF2B5EF4-FFF2-40B4-BE49-F238E27FC236}">
                <a16:creationId xmlns:a16="http://schemas.microsoft.com/office/drawing/2014/main" id="{B5D0B0AA-CBAA-435B-8C23-BC2D6D05EB85}"/>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3F65F9CC-C7C4-4085-9DD5-5FA5C91E808D}"/>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53698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4" grpId="0" animBg="1"/>
      <p:bldP spid="45"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ACF86986-7148-4443-AAF1-EC7D51FA2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712" y="153019"/>
            <a:ext cx="28673240" cy="6662895"/>
          </a:xfrm>
          <a:prstGeom prst="rect">
            <a:avLst/>
          </a:prstGeom>
        </p:spPr>
      </p:pic>
      <p:sp>
        <p:nvSpPr>
          <p:cNvPr id="27" name="Rechteck 26">
            <a:extLst>
              <a:ext uri="{FF2B5EF4-FFF2-40B4-BE49-F238E27FC236}">
                <a16:creationId xmlns:a16="http://schemas.microsoft.com/office/drawing/2014/main" id="{CF01CA2E-3D06-4F32-85BA-8C95CFB0908D}"/>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947D5BEB-ABEA-4518-9B75-759EE26DE7D9}"/>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itel 1">
            <a:extLst>
              <a:ext uri="{FF2B5EF4-FFF2-40B4-BE49-F238E27FC236}">
                <a16:creationId xmlns:a16="http://schemas.microsoft.com/office/drawing/2014/main" id="{64326848-A472-41E7-BCC3-14422EFED756}"/>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 detailliert</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21" name="Rectangle 16">
            <a:extLst>
              <a:ext uri="{FF2B5EF4-FFF2-40B4-BE49-F238E27FC236}">
                <a16:creationId xmlns:a16="http://schemas.microsoft.com/office/drawing/2014/main" id="{12A20F36-0919-4097-B22A-FBB902ADA1F8}"/>
              </a:ext>
            </a:extLst>
          </p:cNvPr>
          <p:cNvSpPr/>
          <p:nvPr/>
        </p:nvSpPr>
        <p:spPr>
          <a:xfrm>
            <a:off x="6767004" y="2158363"/>
            <a:ext cx="5269421" cy="3856970"/>
          </a:xfrm>
          <a:prstGeom prst="rect">
            <a:avLst/>
          </a:prstGeom>
          <a:solidFill>
            <a:schemeClr val="bg2">
              <a:lumMod val="50000"/>
            </a:schemeClr>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tlCol="0" anchor="t"/>
          <a:lstStyle/>
          <a:p>
            <a:pPr marL="342900" indent="-342900">
              <a:spcAft>
                <a:spcPts val="600"/>
              </a:spcAft>
              <a:buFont typeface="Arial" panose="020B0604020202020204" pitchFamily="34" charset="0"/>
              <a:buChar char="•"/>
            </a:pPr>
            <a:r>
              <a:rPr lang="en-US" sz="2000">
                <a:solidFill>
                  <a:schemeClr val="bg1"/>
                </a:solidFill>
                <a:latin typeface="Segoe UI" panose="020B0502040204020203" pitchFamily="34" charset="0"/>
                <a:cs typeface="Segoe UI" panose="020B0502040204020203" pitchFamily="34" charset="0"/>
              </a:rPr>
              <a:t>NL-Processing</a:t>
            </a:r>
          </a:p>
          <a:p>
            <a:pPr marL="800100" lvl="1" indent="-342900">
              <a:spcAft>
                <a:spcPts val="600"/>
              </a:spcAft>
              <a:buFont typeface="Arial" panose="020B0604020202020204" pitchFamily="34" charset="0"/>
              <a:buChar char="•"/>
            </a:pPr>
            <a:r>
              <a:rPr lang="en-US" sz="2000" err="1">
                <a:solidFill>
                  <a:schemeClr val="bg1"/>
                </a:solidFill>
                <a:latin typeface="Segoe UI" panose="020B0502040204020203" pitchFamily="34" charset="0"/>
                <a:cs typeface="Segoe UI" panose="020B0502040204020203" pitchFamily="34" charset="0"/>
              </a:rPr>
              <a:t>Tokenisierung</a:t>
            </a:r>
            <a:r>
              <a:rPr lang="en-US" sz="2000">
                <a:solidFill>
                  <a:schemeClr val="bg1"/>
                </a:solidFill>
                <a:latin typeface="Segoe UI" panose="020B0502040204020203" pitchFamily="34" charset="0"/>
                <a:cs typeface="Segoe UI" panose="020B0502040204020203" pitchFamily="34" charset="0"/>
              </a:rPr>
              <a:t> der </a:t>
            </a:r>
            <a:r>
              <a:rPr lang="en-US" sz="2000" err="1">
                <a:solidFill>
                  <a:schemeClr val="bg1"/>
                </a:solidFill>
                <a:latin typeface="Segoe UI" panose="020B0502040204020203" pitchFamily="34" charset="0"/>
                <a:cs typeface="Segoe UI" panose="020B0502040204020203" pitchFamily="34" charset="0"/>
              </a:rPr>
              <a:t>Texte</a:t>
            </a:r>
            <a:endParaRPr lang="en-US" sz="2000">
              <a:solidFill>
                <a:schemeClr val="bg1"/>
              </a:solidFill>
              <a:latin typeface="Segoe UI" panose="020B0502040204020203" pitchFamily="34" charset="0"/>
              <a:cs typeface="Segoe UI" panose="020B0502040204020203" pitchFamily="34" charset="0"/>
            </a:endParaRPr>
          </a:p>
          <a:p>
            <a:pPr marL="800100" lvl="1" indent="-342900">
              <a:spcAft>
                <a:spcPts val="600"/>
              </a:spcAft>
              <a:buFont typeface="Arial" panose="020B0604020202020204" pitchFamily="34" charset="0"/>
              <a:buChar char="•"/>
            </a:pPr>
            <a:r>
              <a:rPr lang="en-US" sz="2000">
                <a:solidFill>
                  <a:schemeClr val="bg1"/>
                </a:solidFill>
                <a:latin typeface="Segoe UI" panose="020B0502040204020203" pitchFamily="34" charset="0"/>
                <a:cs typeface="Segoe UI" panose="020B0502040204020203" pitchFamily="34" charset="0"/>
              </a:rPr>
              <a:t>Tokens </a:t>
            </a:r>
            <a:r>
              <a:rPr lang="en-US" sz="2000" err="1">
                <a:solidFill>
                  <a:schemeClr val="bg1"/>
                </a:solidFill>
                <a:latin typeface="Segoe UI" panose="020B0502040204020203" pitchFamily="34" charset="0"/>
                <a:cs typeface="Segoe UI" panose="020B0502040204020203" pitchFamily="34" charset="0"/>
              </a:rPr>
              <a:t>zu</a:t>
            </a:r>
            <a:r>
              <a:rPr lang="en-US" sz="2000">
                <a:solidFill>
                  <a:schemeClr val="bg1"/>
                </a:solidFill>
                <a:latin typeface="Segoe UI" panose="020B0502040204020203" pitchFamily="34" charset="0"/>
                <a:cs typeface="Segoe UI" panose="020B0502040204020203" pitchFamily="34" charset="0"/>
              </a:rPr>
              <a:t> NPs </a:t>
            </a:r>
            <a:r>
              <a:rPr lang="en-US" sz="2000" err="1">
                <a:solidFill>
                  <a:schemeClr val="bg1"/>
                </a:solidFill>
                <a:latin typeface="Segoe UI" panose="020B0502040204020203" pitchFamily="34" charset="0"/>
                <a:cs typeface="Segoe UI" panose="020B0502040204020203" pitchFamily="34" charset="0"/>
              </a:rPr>
              <a:t>durch</a:t>
            </a:r>
            <a:r>
              <a:rPr lang="en-US" sz="2000">
                <a:solidFill>
                  <a:schemeClr val="bg1"/>
                </a:solidFill>
                <a:latin typeface="Segoe UI" panose="020B0502040204020203" pitchFamily="34" charset="0"/>
                <a:cs typeface="Segoe UI" panose="020B0502040204020203" pitchFamily="34" charset="0"/>
              </a:rPr>
              <a:t> POS-Tagging</a:t>
            </a:r>
          </a:p>
          <a:p>
            <a:pPr marL="800100" lvl="1" indent="-342900">
              <a:spcAft>
                <a:spcPts val="600"/>
              </a:spcAft>
              <a:buFont typeface="Arial" panose="020B0604020202020204" pitchFamily="34" charset="0"/>
              <a:buChar char="•"/>
            </a:pPr>
            <a:r>
              <a:rPr lang="en-US" sz="2000">
                <a:solidFill>
                  <a:schemeClr val="bg1"/>
                </a:solidFill>
                <a:latin typeface="Segoe UI" panose="020B0502040204020203" pitchFamily="34" charset="0"/>
                <a:cs typeface="Segoe UI" panose="020B0502040204020203" pitchFamily="34" charset="0"/>
              </a:rPr>
              <a:t>Word-Embedding (</a:t>
            </a:r>
            <a:r>
              <a:rPr lang="en-US" sz="2000" err="1">
                <a:solidFill>
                  <a:schemeClr val="bg1"/>
                </a:solidFill>
                <a:latin typeface="Segoe UI" panose="020B0502040204020203" pitchFamily="34" charset="0"/>
                <a:cs typeface="Segoe UI" panose="020B0502040204020203" pitchFamily="34" charset="0"/>
              </a:rPr>
              <a:t>Wörter</a:t>
            </a:r>
            <a:r>
              <a:rPr lang="en-US" sz="2000">
                <a:solidFill>
                  <a:schemeClr val="bg1"/>
                </a:solidFill>
                <a:latin typeface="Segoe UI" panose="020B0502040204020203" pitchFamily="34" charset="0"/>
                <a:cs typeface="Segoe UI" panose="020B0502040204020203" pitchFamily="34" charset="0"/>
              </a:rPr>
              <a:t>, NPs, </a:t>
            </a:r>
            <a:r>
              <a:rPr lang="en-US" sz="2000" err="1">
                <a:solidFill>
                  <a:schemeClr val="bg1"/>
                </a:solidFill>
                <a:latin typeface="Segoe UI" panose="020B0502040204020203" pitchFamily="34" charset="0"/>
                <a:cs typeface="Segoe UI" panose="020B0502040204020203" pitchFamily="34" charset="0"/>
              </a:rPr>
              <a:t>Textteile</a:t>
            </a:r>
            <a:r>
              <a:rPr lang="en-US" sz="2000">
                <a:solidFill>
                  <a:schemeClr val="bg1"/>
                </a:solidFill>
                <a:latin typeface="Segoe UI" panose="020B0502040204020203" pitchFamily="34" charset="0"/>
                <a:cs typeface="Segoe UI" panose="020B0502040204020203" pitchFamily="34" charset="0"/>
              </a:rPr>
              <a:t>)</a:t>
            </a:r>
          </a:p>
          <a:p>
            <a:pPr marL="800100" lvl="1" indent="-342900">
              <a:spcAft>
                <a:spcPts val="1200"/>
              </a:spcAft>
              <a:buFont typeface="Arial" panose="020B0604020202020204" pitchFamily="34" charset="0"/>
              <a:buChar char="•"/>
            </a:pPr>
            <a:r>
              <a:rPr lang="en-US" sz="2000" err="1">
                <a:solidFill>
                  <a:schemeClr val="bg1"/>
                </a:solidFill>
                <a:latin typeface="Segoe UI" panose="020B0502040204020203" pitchFamily="34" charset="0"/>
                <a:cs typeface="Segoe UI" panose="020B0502040204020203" pitchFamily="34" charset="0"/>
              </a:rPr>
              <a:t>Lemmatisieren</a:t>
            </a:r>
            <a:endParaRPr lang="en-US" sz="2000">
              <a:solidFill>
                <a:schemeClr val="bg1"/>
              </a:solidFill>
              <a:latin typeface="Segoe UI" panose="020B0502040204020203" pitchFamily="34" charset="0"/>
              <a:cs typeface="Segoe UI" panose="020B0502040204020203" pitchFamily="34" charset="0"/>
            </a:endParaRPr>
          </a:p>
          <a:p>
            <a:pPr marL="342900" indent="-342900">
              <a:spcAft>
                <a:spcPts val="1200"/>
              </a:spcAft>
              <a:buFont typeface="Arial" panose="020B0604020202020204" pitchFamily="34" charset="0"/>
              <a:buChar char="•"/>
            </a:pPr>
            <a:r>
              <a:rPr lang="en-US" sz="2000" err="1">
                <a:solidFill>
                  <a:schemeClr val="bg1"/>
                </a:solidFill>
                <a:latin typeface="Segoe UI" panose="020B0502040204020203" pitchFamily="34" charset="0"/>
                <a:cs typeface="Segoe UI" panose="020B0502040204020203" pitchFamily="34" charset="0"/>
              </a:rPr>
              <a:t>mit</a:t>
            </a:r>
            <a:r>
              <a:rPr lang="en-US" sz="2000">
                <a:solidFill>
                  <a:schemeClr val="bg1"/>
                </a:solidFill>
                <a:latin typeface="Segoe UI" panose="020B0502040204020203" pitchFamily="34" charset="0"/>
                <a:cs typeface="Segoe UI" panose="020B0502040204020203" pitchFamily="34" charset="0"/>
              </a:rPr>
              <a:t> </a:t>
            </a:r>
            <a:r>
              <a:rPr lang="en-US" sz="2000" err="1">
                <a:solidFill>
                  <a:schemeClr val="bg1"/>
                </a:solidFill>
                <a:latin typeface="Segoe UI" panose="020B0502040204020203" pitchFamily="34" charset="0"/>
                <a:cs typeface="Segoe UI" panose="020B0502040204020203" pitchFamily="34" charset="0"/>
              </a:rPr>
              <a:t>Lemmata</a:t>
            </a:r>
            <a:r>
              <a:rPr lang="en-US" sz="2000">
                <a:solidFill>
                  <a:schemeClr val="bg1"/>
                </a:solidFill>
                <a:latin typeface="Segoe UI" panose="020B0502040204020203" pitchFamily="34" charset="0"/>
                <a:cs typeface="Segoe UI" panose="020B0502040204020203" pitchFamily="34" charset="0"/>
              </a:rPr>
              <a:t> TF-IDF </a:t>
            </a:r>
            <a:r>
              <a:rPr lang="en-US" sz="2000" err="1">
                <a:solidFill>
                  <a:schemeClr val="bg1"/>
                </a:solidFill>
                <a:latin typeface="Segoe UI" panose="020B0502040204020203" pitchFamily="34" charset="0"/>
                <a:cs typeface="Segoe UI" panose="020B0502040204020203" pitchFamily="34" charset="0"/>
              </a:rPr>
              <a:t>berechnen</a:t>
            </a:r>
            <a:endParaRPr lang="en-US" sz="2000">
              <a:solidFill>
                <a:schemeClr val="bg1"/>
              </a:solidFill>
              <a:latin typeface="Segoe UI" panose="020B0502040204020203" pitchFamily="34" charset="0"/>
              <a:cs typeface="Segoe UI" panose="020B0502040204020203" pitchFamily="34" charset="0"/>
            </a:endParaRPr>
          </a:p>
          <a:p>
            <a:pPr marL="342900" indent="-342900">
              <a:spcAft>
                <a:spcPts val="1200"/>
              </a:spcAft>
              <a:buFont typeface="Arial" panose="020B0604020202020204" pitchFamily="34" charset="0"/>
              <a:buChar char="•"/>
            </a:pPr>
            <a:r>
              <a:rPr lang="en-US" sz="2000" err="1">
                <a:solidFill>
                  <a:schemeClr val="bg1"/>
                </a:solidFill>
                <a:latin typeface="Segoe UI" panose="020B0502040204020203" pitchFamily="34" charset="0"/>
                <a:cs typeface="Segoe UI" panose="020B0502040204020203" pitchFamily="34" charset="0"/>
              </a:rPr>
              <a:t>alle</a:t>
            </a:r>
            <a:r>
              <a:rPr lang="en-US" sz="2000">
                <a:solidFill>
                  <a:schemeClr val="bg1"/>
                </a:solidFill>
                <a:latin typeface="Segoe UI" panose="020B0502040204020203" pitchFamily="34" charset="0"/>
                <a:cs typeface="Segoe UI" panose="020B0502040204020203" pitchFamily="34" charset="0"/>
              </a:rPr>
              <a:t> Features </a:t>
            </a:r>
            <a:r>
              <a:rPr lang="en-US" sz="2000" err="1">
                <a:solidFill>
                  <a:schemeClr val="bg1"/>
                </a:solidFill>
                <a:latin typeface="Segoe UI" panose="020B0502040204020203" pitchFamily="34" charset="0"/>
                <a:cs typeface="Segoe UI" panose="020B0502040204020203" pitchFamily="34" charset="0"/>
              </a:rPr>
              <a:t>maschinenlesbar</a:t>
            </a:r>
            <a:r>
              <a:rPr lang="en-US" sz="2000">
                <a:solidFill>
                  <a:schemeClr val="bg1"/>
                </a:solidFill>
                <a:latin typeface="Segoe UI" panose="020B0502040204020203" pitchFamily="34" charset="0"/>
                <a:cs typeface="Segoe UI" panose="020B0502040204020203" pitchFamily="34" charset="0"/>
              </a:rPr>
              <a:t> </a:t>
            </a:r>
            <a:r>
              <a:rPr lang="en-US" sz="2000" err="1">
                <a:solidFill>
                  <a:schemeClr val="bg1"/>
                </a:solidFill>
                <a:latin typeface="Segoe UI" panose="020B0502040204020203" pitchFamily="34" charset="0"/>
                <a:cs typeface="Segoe UI" panose="020B0502040204020203" pitchFamily="34" charset="0"/>
              </a:rPr>
              <a:t>speichern</a:t>
            </a:r>
            <a:endParaRPr lang="en-US" sz="2000">
              <a:solidFill>
                <a:schemeClr val="bg1"/>
              </a:solidFill>
              <a:latin typeface="Segoe UI" panose="020B0502040204020203" pitchFamily="34" charset="0"/>
              <a:cs typeface="Segoe UI" panose="020B0502040204020203" pitchFamily="34" charset="0"/>
            </a:endParaRPr>
          </a:p>
          <a:p>
            <a:pPr algn="ctr">
              <a:spcAft>
                <a:spcPts val="1200"/>
              </a:spcAft>
            </a:pPr>
            <a:endParaRPr lang="en-US" sz="2000"/>
          </a:p>
          <a:p>
            <a:pPr algn="ctr">
              <a:spcAft>
                <a:spcPts val="1200"/>
              </a:spcAft>
            </a:pPr>
            <a:endParaRPr lang="en-US" sz="2000"/>
          </a:p>
        </p:txBody>
      </p:sp>
      <p:sp>
        <p:nvSpPr>
          <p:cNvPr id="18" name="Rechteck 17">
            <a:extLst>
              <a:ext uri="{FF2B5EF4-FFF2-40B4-BE49-F238E27FC236}">
                <a16:creationId xmlns:a16="http://schemas.microsoft.com/office/drawing/2014/main" id="{DF542C69-61A7-41B7-8E4D-F559F6B48B73}"/>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AE9909E-7A27-487B-A2F7-76E1854C0EB3}"/>
              </a:ext>
            </a:extLst>
          </p:cNvPr>
          <p:cNvSpPr/>
          <p:nvPr/>
        </p:nvSpPr>
        <p:spPr>
          <a:xfrm>
            <a:off x="55925" y="5743006"/>
            <a:ext cx="216000" cy="216000"/>
          </a:xfrm>
          <a:prstGeom prst="rect">
            <a:avLst/>
          </a:prstGeom>
          <a:solidFill>
            <a:srgbClr val="7ED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69F7A2F9-228C-43CC-8721-F6151BA3CD6E}"/>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9E22D8D4-C88C-4504-A548-3728A49F73C4}"/>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09790ACA-5D5C-4C29-B368-C32CE9111379}"/>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4B1611FD-3997-4373-A7A7-76471A923191}"/>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25" name="Textfeld 24">
            <a:extLst>
              <a:ext uri="{FF2B5EF4-FFF2-40B4-BE49-F238E27FC236}">
                <a16:creationId xmlns:a16="http://schemas.microsoft.com/office/drawing/2014/main" id="{7AE70994-8AF3-490E-A8FD-4AEBA34D42A6}"/>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26" name="Textfeld 25">
            <a:extLst>
              <a:ext uri="{FF2B5EF4-FFF2-40B4-BE49-F238E27FC236}">
                <a16:creationId xmlns:a16="http://schemas.microsoft.com/office/drawing/2014/main" id="{21DB2210-FA21-4A8A-BB4E-20784A256CC0}"/>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29" name="Textfeld 28">
            <a:extLst>
              <a:ext uri="{FF2B5EF4-FFF2-40B4-BE49-F238E27FC236}">
                <a16:creationId xmlns:a16="http://schemas.microsoft.com/office/drawing/2014/main" id="{572BDCCF-0FF8-43C4-906B-6252B7D264C2}"/>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41" name="Textfeld 40">
            <a:extLst>
              <a:ext uri="{FF2B5EF4-FFF2-40B4-BE49-F238E27FC236}">
                <a16:creationId xmlns:a16="http://schemas.microsoft.com/office/drawing/2014/main" id="{403BF8E3-A98F-4DB4-B20D-920C31BCFF4F}"/>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42" name="Textfeld 41">
            <a:extLst>
              <a:ext uri="{FF2B5EF4-FFF2-40B4-BE49-F238E27FC236}">
                <a16:creationId xmlns:a16="http://schemas.microsoft.com/office/drawing/2014/main" id="{5D6880FF-76A2-48EB-B3A8-313F26F238F4}"/>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3" name="Textfeld 42">
            <a:extLst>
              <a:ext uri="{FF2B5EF4-FFF2-40B4-BE49-F238E27FC236}">
                <a16:creationId xmlns:a16="http://schemas.microsoft.com/office/drawing/2014/main" id="{B271E0BF-5E79-4133-97CB-7F378EEA9282}"/>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4" name="Rechteck 43">
            <a:extLst>
              <a:ext uri="{FF2B5EF4-FFF2-40B4-BE49-F238E27FC236}">
                <a16:creationId xmlns:a16="http://schemas.microsoft.com/office/drawing/2014/main" id="{504CAECB-BF02-4EFC-A3D8-8B620341793A}"/>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E8282890-9857-4020-AC20-919E9F7E1D6E}"/>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39746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5D629A06-D158-4EAE-B7AC-E0AC7CEFF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163" y="152400"/>
            <a:ext cx="30387314" cy="7061200"/>
          </a:xfrm>
          <a:prstGeom prst="rect">
            <a:avLst/>
          </a:prstGeom>
        </p:spPr>
      </p:pic>
      <p:sp>
        <p:nvSpPr>
          <p:cNvPr id="27" name="Rechteck 26">
            <a:extLst>
              <a:ext uri="{FF2B5EF4-FFF2-40B4-BE49-F238E27FC236}">
                <a16:creationId xmlns:a16="http://schemas.microsoft.com/office/drawing/2014/main" id="{CF01CA2E-3D06-4F32-85BA-8C95CFB0908D}"/>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947D5BEB-ABEA-4518-9B75-759EE26DE7D9}"/>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itel 1">
            <a:extLst>
              <a:ext uri="{FF2B5EF4-FFF2-40B4-BE49-F238E27FC236}">
                <a16:creationId xmlns:a16="http://schemas.microsoft.com/office/drawing/2014/main" id="{64326848-A472-41E7-BCC3-14422EFED756}"/>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 detailliert</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21" name="Rectangle 16">
            <a:extLst>
              <a:ext uri="{FF2B5EF4-FFF2-40B4-BE49-F238E27FC236}">
                <a16:creationId xmlns:a16="http://schemas.microsoft.com/office/drawing/2014/main" id="{12A20F36-0919-4097-B22A-FBB902ADA1F8}"/>
              </a:ext>
            </a:extLst>
          </p:cNvPr>
          <p:cNvSpPr/>
          <p:nvPr/>
        </p:nvSpPr>
        <p:spPr>
          <a:xfrm>
            <a:off x="6718277" y="1143000"/>
            <a:ext cx="5318148" cy="4623821"/>
          </a:xfrm>
          <a:prstGeom prst="rect">
            <a:avLst/>
          </a:prstGeom>
          <a:solidFill>
            <a:schemeClr val="bg2">
              <a:lumMod val="50000"/>
            </a:schemeClr>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88000" rtlCol="0" anchor="t"/>
          <a:lstStyle/>
          <a:p>
            <a:pPr marL="342900" indent="-342900">
              <a:spcAft>
                <a:spcPts val="600"/>
              </a:spcAft>
              <a:buFont typeface="Arial" panose="020B0604020202020204" pitchFamily="34" charset="0"/>
              <a:buChar char="•"/>
            </a:pPr>
            <a:endParaRPr lang="en-US" sz="2000">
              <a:solidFill>
                <a:schemeClr val="bg1"/>
              </a:solidFill>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r>
              <a:rPr lang="en-US" sz="2000" err="1">
                <a:solidFill>
                  <a:schemeClr val="bg1"/>
                </a:solidFill>
                <a:latin typeface="Segoe UI"/>
                <a:cs typeface="Segoe UI"/>
              </a:rPr>
              <a:t>für</a:t>
            </a:r>
            <a:r>
              <a:rPr lang="en-US" sz="2000">
                <a:solidFill>
                  <a:schemeClr val="bg1"/>
                </a:solidFill>
                <a:latin typeface="Segoe UI"/>
                <a:cs typeface="Segoe UI"/>
              </a:rPr>
              <a:t> </a:t>
            </a:r>
            <a:r>
              <a:rPr lang="en-US" sz="2000" err="1">
                <a:solidFill>
                  <a:schemeClr val="bg1"/>
                </a:solidFill>
                <a:latin typeface="Segoe UI"/>
                <a:cs typeface="Segoe UI"/>
              </a:rPr>
              <a:t>jede</a:t>
            </a:r>
            <a:r>
              <a:rPr lang="en-US" sz="2000">
                <a:solidFill>
                  <a:schemeClr val="bg1"/>
                </a:solidFill>
                <a:latin typeface="Segoe UI"/>
                <a:cs typeface="Segoe UI"/>
              </a:rPr>
              <a:t> </a:t>
            </a:r>
            <a:r>
              <a:rPr lang="en-US" sz="2000" err="1">
                <a:solidFill>
                  <a:schemeClr val="bg1"/>
                </a:solidFill>
                <a:latin typeface="Segoe UI"/>
                <a:cs typeface="Segoe UI"/>
              </a:rPr>
              <a:t>Nominalphrase</a:t>
            </a:r>
            <a:r>
              <a:rPr lang="en-US" sz="2000">
                <a:solidFill>
                  <a:schemeClr val="bg1"/>
                </a:solidFill>
                <a:latin typeface="Segoe UI"/>
                <a:cs typeface="Segoe UI"/>
              </a:rPr>
              <a:t> </a:t>
            </a:r>
            <a:r>
              <a:rPr lang="en-US" sz="2000" err="1">
                <a:solidFill>
                  <a:schemeClr val="bg1"/>
                </a:solidFill>
                <a:latin typeface="Segoe UI"/>
                <a:cs typeface="Segoe UI"/>
              </a:rPr>
              <a:t>im</a:t>
            </a:r>
            <a:r>
              <a:rPr lang="en-US" sz="2000">
                <a:solidFill>
                  <a:schemeClr val="bg1"/>
                </a:solidFill>
                <a:latin typeface="Segoe UI"/>
                <a:cs typeface="Segoe UI"/>
              </a:rPr>
              <a:t> </a:t>
            </a:r>
            <a:r>
              <a:rPr lang="en-US" sz="2000" err="1">
                <a:solidFill>
                  <a:schemeClr val="bg1"/>
                </a:solidFill>
                <a:latin typeface="Segoe UI"/>
                <a:cs typeface="Segoe UI"/>
              </a:rPr>
              <a:t>Korpus</a:t>
            </a:r>
            <a:r>
              <a:rPr lang="en-US" sz="2000">
                <a:solidFill>
                  <a:schemeClr val="bg1"/>
                </a:solidFill>
                <a:latin typeface="Segoe UI"/>
                <a:cs typeface="Segoe UI"/>
              </a:rPr>
              <a:t> </a:t>
            </a:r>
            <a:r>
              <a:rPr lang="en-US" sz="2000" err="1">
                <a:solidFill>
                  <a:schemeClr val="bg1"/>
                </a:solidFill>
                <a:latin typeface="Segoe UI"/>
                <a:cs typeface="Segoe UI"/>
              </a:rPr>
              <a:t>ein</a:t>
            </a:r>
            <a:r>
              <a:rPr lang="en-US" sz="2000">
                <a:solidFill>
                  <a:schemeClr val="bg1"/>
                </a:solidFill>
                <a:latin typeface="Segoe UI"/>
                <a:cs typeface="Segoe UI"/>
              </a:rPr>
              <a:t> </a:t>
            </a:r>
            <a:r>
              <a:rPr lang="en-US" sz="2000" err="1">
                <a:solidFill>
                  <a:schemeClr val="bg1"/>
                </a:solidFill>
                <a:latin typeface="Segoe UI"/>
                <a:cs typeface="Segoe UI"/>
              </a:rPr>
              <a:t>Datenpaket</a:t>
            </a:r>
            <a:endParaRPr lang="en-US" sz="2000">
              <a:solidFill>
                <a:schemeClr val="bg1"/>
              </a:solidFill>
              <a:latin typeface="Segoe UI"/>
              <a:cs typeface="Segoe UI"/>
            </a:endParaRPr>
          </a:p>
          <a:p>
            <a:pPr marL="342900" indent="-342900">
              <a:spcAft>
                <a:spcPts val="600"/>
              </a:spcAft>
              <a:buFont typeface="Arial" panose="020B0604020202020204" pitchFamily="34" charset="0"/>
              <a:buChar char="•"/>
            </a:pPr>
            <a:r>
              <a:rPr lang="en-US" sz="2000">
                <a:solidFill>
                  <a:schemeClr val="bg1"/>
                </a:solidFill>
                <a:latin typeface="Segoe UI"/>
                <a:cs typeface="Segoe UI"/>
                <a:sym typeface="Wingdings" panose="05000000000000000000" pitchFamily="2" charset="2"/>
              </a:rPr>
              <a:t> </a:t>
            </a:r>
            <a:r>
              <a:rPr lang="en-US" sz="2000" err="1">
                <a:solidFill>
                  <a:schemeClr val="bg1"/>
                </a:solidFill>
                <a:latin typeface="Segoe UI"/>
                <a:cs typeface="Segoe UI"/>
                <a:sym typeface="Wingdings" panose="05000000000000000000" pitchFamily="2" charset="2"/>
              </a:rPr>
              <a:t>geeignete</a:t>
            </a:r>
            <a:r>
              <a:rPr lang="en-US" sz="2000">
                <a:solidFill>
                  <a:schemeClr val="bg1"/>
                </a:solidFill>
                <a:latin typeface="Segoe UI"/>
                <a:cs typeface="Segoe UI"/>
                <a:sym typeface="Wingdings" panose="05000000000000000000" pitchFamily="2" charset="2"/>
              </a:rPr>
              <a:t> Inputs </a:t>
            </a:r>
            <a:r>
              <a:rPr lang="en-US" sz="2000" err="1">
                <a:solidFill>
                  <a:schemeClr val="bg1"/>
                </a:solidFill>
                <a:latin typeface="Segoe UI"/>
                <a:cs typeface="Segoe UI"/>
                <a:sym typeface="Wingdings" panose="05000000000000000000" pitchFamily="2" charset="2"/>
              </a:rPr>
              <a:t>für</a:t>
            </a:r>
            <a:r>
              <a:rPr lang="en-US" sz="2000">
                <a:solidFill>
                  <a:schemeClr val="bg1"/>
                </a:solidFill>
                <a:latin typeface="Segoe UI"/>
                <a:cs typeface="Segoe UI"/>
                <a:sym typeface="Wingdings" panose="05000000000000000000" pitchFamily="2" charset="2"/>
              </a:rPr>
              <a:t> </a:t>
            </a:r>
            <a:r>
              <a:rPr lang="en-US" sz="2000" err="1">
                <a:solidFill>
                  <a:schemeClr val="bg1"/>
                </a:solidFill>
                <a:latin typeface="Segoe UI"/>
                <a:cs typeface="Segoe UI"/>
                <a:sym typeface="Wingdings" panose="05000000000000000000" pitchFamily="2" charset="2"/>
              </a:rPr>
              <a:t>neuronales</a:t>
            </a:r>
            <a:r>
              <a:rPr lang="en-US" sz="2000">
                <a:solidFill>
                  <a:schemeClr val="bg1"/>
                </a:solidFill>
                <a:latin typeface="Segoe UI"/>
                <a:cs typeface="Segoe UI"/>
                <a:sym typeface="Wingdings" panose="05000000000000000000" pitchFamily="2" charset="2"/>
              </a:rPr>
              <a:t> Netzwerk</a:t>
            </a:r>
            <a:endParaRPr lang="en-US" sz="2000">
              <a:solidFill>
                <a:schemeClr val="bg1"/>
              </a:solidFill>
              <a:latin typeface="Segoe UI"/>
              <a:cs typeface="Segoe UI"/>
            </a:endParaRPr>
          </a:p>
          <a:p>
            <a:pPr>
              <a:lnSpc>
                <a:spcPct val="150000"/>
              </a:lnSpc>
              <a:buFont typeface="Arial" panose="020B0604020202020204" pitchFamily="34" charset="0"/>
              <a:buChar char="•"/>
            </a:pPr>
            <a:endParaRPr lang="en-US" sz="2000">
              <a:solidFill>
                <a:schemeClr val="bg1"/>
              </a:solidFill>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endParaRPr lang="en-US" sz="2000">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endParaRPr lang="en-US" sz="2000">
              <a:solidFill>
                <a:schemeClr val="bg1"/>
              </a:solidFill>
              <a:latin typeface="Calibri" panose="020F0502020204030204"/>
              <a:cs typeface="Calibri" panose="020F0502020204030204"/>
            </a:endParaRPr>
          </a:p>
        </p:txBody>
      </p:sp>
      <p:sp>
        <p:nvSpPr>
          <p:cNvPr id="18" name="Rechteck 17">
            <a:extLst>
              <a:ext uri="{FF2B5EF4-FFF2-40B4-BE49-F238E27FC236}">
                <a16:creationId xmlns:a16="http://schemas.microsoft.com/office/drawing/2014/main" id="{D1F15D71-2367-42BB-B6B0-D528E145D8C5}"/>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EF7653BE-E353-4120-90DF-9FD9036FC369}"/>
              </a:ext>
            </a:extLst>
          </p:cNvPr>
          <p:cNvSpPr/>
          <p:nvPr/>
        </p:nvSpPr>
        <p:spPr>
          <a:xfrm>
            <a:off x="55925" y="5743006"/>
            <a:ext cx="216000" cy="216000"/>
          </a:xfrm>
          <a:prstGeom prst="rect">
            <a:avLst/>
          </a:prstGeom>
          <a:solidFill>
            <a:srgbClr val="7ED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EEAF707C-8694-441E-9A30-871F4D3ADE57}"/>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AF1F8989-1628-4FF6-8F46-72C994597411}"/>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5FFCCDF1-BC2E-43EC-A4A5-497111070349}"/>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87DCE920-9D31-4602-B1C3-D028E74C3108}"/>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25" name="Textfeld 24">
            <a:extLst>
              <a:ext uri="{FF2B5EF4-FFF2-40B4-BE49-F238E27FC236}">
                <a16:creationId xmlns:a16="http://schemas.microsoft.com/office/drawing/2014/main" id="{37767D0C-1E7E-4734-8CEF-45998BA6EBFD}"/>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26" name="Textfeld 25">
            <a:extLst>
              <a:ext uri="{FF2B5EF4-FFF2-40B4-BE49-F238E27FC236}">
                <a16:creationId xmlns:a16="http://schemas.microsoft.com/office/drawing/2014/main" id="{4B294CB5-D383-4F1D-8436-02AB182D6544}"/>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29" name="Textfeld 28">
            <a:extLst>
              <a:ext uri="{FF2B5EF4-FFF2-40B4-BE49-F238E27FC236}">
                <a16:creationId xmlns:a16="http://schemas.microsoft.com/office/drawing/2014/main" id="{3D2C4277-9DC3-4AC7-859F-7266257261BE}"/>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41" name="Textfeld 40">
            <a:extLst>
              <a:ext uri="{FF2B5EF4-FFF2-40B4-BE49-F238E27FC236}">
                <a16:creationId xmlns:a16="http://schemas.microsoft.com/office/drawing/2014/main" id="{8C34D759-8D1A-4023-81EE-C1620A2EF645}"/>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42" name="Textfeld 41">
            <a:extLst>
              <a:ext uri="{FF2B5EF4-FFF2-40B4-BE49-F238E27FC236}">
                <a16:creationId xmlns:a16="http://schemas.microsoft.com/office/drawing/2014/main" id="{E0D38738-366E-4E2C-A6BA-075782923696}"/>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3" name="Textfeld 42">
            <a:extLst>
              <a:ext uri="{FF2B5EF4-FFF2-40B4-BE49-F238E27FC236}">
                <a16:creationId xmlns:a16="http://schemas.microsoft.com/office/drawing/2014/main" id="{050D5C6E-E165-46E9-9BB7-6FA282B00EDB}"/>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4" name="Rechteck 43">
            <a:extLst>
              <a:ext uri="{FF2B5EF4-FFF2-40B4-BE49-F238E27FC236}">
                <a16:creationId xmlns:a16="http://schemas.microsoft.com/office/drawing/2014/main" id="{99DFF7A9-D683-43E2-B444-5CD9F2A74322}"/>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7C9E3EF3-4476-46C2-A0F7-36CD2FD18B69}"/>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Box 15">
            <a:extLst>
              <a:ext uri="{FF2B5EF4-FFF2-40B4-BE49-F238E27FC236}">
                <a16:creationId xmlns:a16="http://schemas.microsoft.com/office/drawing/2014/main" id="{AEB76F8C-505E-4D14-9E0F-7DB546E42726}"/>
              </a:ext>
            </a:extLst>
          </p:cNvPr>
          <p:cNvSpPr txBox="1"/>
          <p:nvPr/>
        </p:nvSpPr>
        <p:spPr>
          <a:xfrm>
            <a:off x="7242522" y="3384505"/>
            <a:ext cx="9440168" cy="242419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a:solidFill>
                  <a:schemeClr val="bg1"/>
                </a:solidFill>
                <a:latin typeface="Segoe UI"/>
                <a:cs typeface="Segoe UI"/>
              </a:rPr>
              <a:t>Edit-</a:t>
            </a:r>
            <a:r>
              <a:rPr lang="en-US" sz="2400" b="1" err="1">
                <a:solidFill>
                  <a:schemeClr val="bg1"/>
                </a:solidFill>
                <a:latin typeface="Segoe UI"/>
                <a:cs typeface="Segoe UI"/>
              </a:rPr>
              <a:t>Distanz</a:t>
            </a:r>
            <a:endParaRPr lang="en-US" sz="2400" b="1">
              <a:solidFill>
                <a:schemeClr val="bg1"/>
              </a:solidFill>
              <a:latin typeface="Segoe UI"/>
              <a:cs typeface="Segoe UI"/>
            </a:endParaRPr>
          </a:p>
          <a:p>
            <a:r>
              <a:rPr lang="en-US" sz="2400">
                <a:solidFill>
                  <a:schemeClr val="bg1"/>
                </a:solidFill>
                <a:latin typeface="Segoe UI"/>
                <a:cs typeface="Segoe UI"/>
              </a:rPr>
              <a:t>Happy</a:t>
            </a:r>
          </a:p>
          <a:p>
            <a:r>
              <a:rPr lang="en-US" sz="2400">
                <a:solidFill>
                  <a:schemeClr val="bg1"/>
                </a:solidFill>
                <a:latin typeface="Segoe UI"/>
                <a:cs typeface="Segoe UI"/>
              </a:rPr>
              <a:t>Hippo</a:t>
            </a:r>
          </a:p>
          <a:p>
            <a:pPr>
              <a:lnSpc>
                <a:spcPct val="150000"/>
              </a:lnSpc>
            </a:pPr>
            <a:endParaRPr lang="en-US" sz="2400">
              <a:solidFill>
                <a:schemeClr val="bg1"/>
              </a:solidFill>
              <a:latin typeface="Segoe UI"/>
              <a:cs typeface="Segoe UI"/>
            </a:endParaRPr>
          </a:p>
          <a:p>
            <a:pPr>
              <a:lnSpc>
                <a:spcPct val="150000"/>
              </a:lnSpc>
            </a:pPr>
            <a:endParaRPr lang="en-US" sz="2400">
              <a:solidFill>
                <a:schemeClr val="bg1"/>
              </a:solidFill>
              <a:latin typeface="Segoe UI"/>
              <a:cs typeface="Segoe UI"/>
            </a:endParaRPr>
          </a:p>
        </p:txBody>
      </p:sp>
      <p:cxnSp>
        <p:nvCxnSpPr>
          <p:cNvPr id="32" name="Gerader Verbinder 31">
            <a:extLst>
              <a:ext uri="{FF2B5EF4-FFF2-40B4-BE49-F238E27FC236}">
                <a16:creationId xmlns:a16="http://schemas.microsoft.com/office/drawing/2014/main" id="{E3393FF2-0220-4456-A758-357F9D692961}"/>
              </a:ext>
            </a:extLst>
          </p:cNvPr>
          <p:cNvCxnSpPr/>
          <p:nvPr/>
        </p:nvCxnSpPr>
        <p:spPr>
          <a:xfrm>
            <a:off x="7286806" y="4775488"/>
            <a:ext cx="100148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2AD503B4-1C00-49AA-BCD4-C3C34B52DB48}"/>
              </a:ext>
            </a:extLst>
          </p:cNvPr>
          <p:cNvSpPr txBox="1"/>
          <p:nvPr/>
        </p:nvSpPr>
        <p:spPr>
          <a:xfrm>
            <a:off x="7381149" y="4783113"/>
            <a:ext cx="4386035" cy="461665"/>
          </a:xfrm>
          <a:prstGeom prst="rect">
            <a:avLst/>
          </a:prstGeom>
          <a:noFill/>
        </p:spPr>
        <p:txBody>
          <a:bodyPr wrap="square" rtlCol="0">
            <a:spAutoFit/>
          </a:bodyPr>
          <a:lstStyle/>
          <a:p>
            <a:r>
              <a:rPr lang="de-DE" sz="2400">
                <a:solidFill>
                  <a:schemeClr val="bg1"/>
                </a:solidFill>
                <a:latin typeface="Segoe UI" panose="020B0502040204020203" pitchFamily="34" charset="0"/>
                <a:cs typeface="Segoe UI" panose="020B0502040204020203" pitchFamily="34" charset="0"/>
              </a:rPr>
              <a:t>1 + 1 = Edit-Distanz 2</a:t>
            </a:r>
          </a:p>
        </p:txBody>
      </p:sp>
    </p:spTree>
    <p:extLst>
      <p:ext uri="{BB962C8B-B14F-4D97-AF65-F5344CB8AC3E}">
        <p14:creationId xmlns:p14="http://schemas.microsoft.com/office/powerpoint/2010/main" val="2853596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333B3756-B5B0-42BB-8909-28E78BD50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5107" y="-2043586"/>
            <a:ext cx="30387314" cy="7061200"/>
          </a:xfrm>
          <a:prstGeom prst="rect">
            <a:avLst/>
          </a:prstGeom>
        </p:spPr>
      </p:pic>
      <p:sp>
        <p:nvSpPr>
          <p:cNvPr id="27" name="Rechteck 26">
            <a:extLst>
              <a:ext uri="{FF2B5EF4-FFF2-40B4-BE49-F238E27FC236}">
                <a16:creationId xmlns:a16="http://schemas.microsoft.com/office/drawing/2014/main" id="{CF01CA2E-3D06-4F32-85BA-8C95CFB0908D}"/>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tangle 16">
            <a:extLst>
              <a:ext uri="{FF2B5EF4-FFF2-40B4-BE49-F238E27FC236}">
                <a16:creationId xmlns:a16="http://schemas.microsoft.com/office/drawing/2014/main" id="{E5B50C65-B4E9-4874-8264-F1EE5BF09EFF}"/>
              </a:ext>
            </a:extLst>
          </p:cNvPr>
          <p:cNvSpPr/>
          <p:nvPr/>
        </p:nvSpPr>
        <p:spPr>
          <a:xfrm>
            <a:off x="1552575" y="3104210"/>
            <a:ext cx="9757870" cy="3038475"/>
          </a:xfrm>
          <a:prstGeom prst="rect">
            <a:avLst/>
          </a:prstGeom>
          <a:solidFill>
            <a:schemeClr val="bg2">
              <a:lumMod val="50000"/>
            </a:schemeClr>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88000" rtlCol="0" anchor="t"/>
          <a:lstStyle/>
          <a:p>
            <a:pPr marL="342900" indent="-342900">
              <a:spcAft>
                <a:spcPts val="600"/>
              </a:spcAft>
              <a:buFont typeface="Arial" panose="020B0604020202020204" pitchFamily="34" charset="0"/>
              <a:buChar char="•"/>
            </a:pPr>
            <a:endParaRPr lang="en-US" sz="2000"/>
          </a:p>
        </p:txBody>
      </p:sp>
      <p:sp>
        <p:nvSpPr>
          <p:cNvPr id="28" name="Rechteck 27">
            <a:extLst>
              <a:ext uri="{FF2B5EF4-FFF2-40B4-BE49-F238E27FC236}">
                <a16:creationId xmlns:a16="http://schemas.microsoft.com/office/drawing/2014/main" id="{947D5BEB-ABEA-4518-9B75-759EE26DE7D9}"/>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itel 1">
            <a:extLst>
              <a:ext uri="{FF2B5EF4-FFF2-40B4-BE49-F238E27FC236}">
                <a16:creationId xmlns:a16="http://schemas.microsoft.com/office/drawing/2014/main" id="{64326848-A472-41E7-BCC3-14422EFED756}"/>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 detailliert</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19" name="Rectangle 17">
            <a:extLst>
              <a:ext uri="{FF2B5EF4-FFF2-40B4-BE49-F238E27FC236}">
                <a16:creationId xmlns:a16="http://schemas.microsoft.com/office/drawing/2014/main" id="{D531E3E4-F936-45A8-8FCC-8CFD88B04347}"/>
              </a:ext>
            </a:extLst>
          </p:cNvPr>
          <p:cNvSpPr/>
          <p:nvPr/>
        </p:nvSpPr>
        <p:spPr>
          <a:xfrm flipH="1">
            <a:off x="6009580" y="3304345"/>
            <a:ext cx="45719" cy="2448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
            <a:extLst>
              <a:ext uri="{FF2B5EF4-FFF2-40B4-BE49-F238E27FC236}">
                <a16:creationId xmlns:a16="http://schemas.microsoft.com/office/drawing/2014/main" id="{4FA38728-4E04-4BF8-ACB6-7627EB4FCF22}"/>
              </a:ext>
            </a:extLst>
          </p:cNvPr>
          <p:cNvSpPr txBox="1"/>
          <p:nvPr/>
        </p:nvSpPr>
        <p:spPr>
          <a:xfrm>
            <a:off x="1736006" y="3309009"/>
            <a:ext cx="4295471"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400" err="1">
                <a:solidFill>
                  <a:schemeClr val="bg1"/>
                </a:solidFill>
                <a:latin typeface="Segoe UI"/>
                <a:cs typeface="Segoe UI"/>
              </a:rPr>
              <a:t>Nenn</a:t>
            </a:r>
            <a:r>
              <a:rPr lang="en-US" sz="2400">
                <a:solidFill>
                  <a:schemeClr val="bg1"/>
                </a:solidFill>
                <a:latin typeface="Segoe UI"/>
                <a:cs typeface="Segoe UI"/>
              </a:rPr>
              <a:t>' </a:t>
            </a:r>
            <a:r>
              <a:rPr lang="en-US" sz="2400" err="1">
                <a:solidFill>
                  <a:schemeClr val="bg1"/>
                </a:solidFill>
                <a:latin typeface="Segoe UI"/>
                <a:cs typeface="Segoe UI"/>
              </a:rPr>
              <a:t>mir</a:t>
            </a:r>
            <a:r>
              <a:rPr lang="en-US" sz="2400">
                <a:solidFill>
                  <a:schemeClr val="bg1"/>
                </a:solidFill>
                <a:latin typeface="Segoe UI"/>
                <a:cs typeface="Segoe UI"/>
              </a:rPr>
              <a:t> deine:</a:t>
            </a:r>
          </a:p>
          <a:p>
            <a:pPr algn="r"/>
            <a:endParaRPr lang="en-US" sz="2400">
              <a:solidFill>
                <a:schemeClr val="bg1"/>
              </a:solidFill>
              <a:latin typeface="Segoe UI"/>
              <a:cs typeface="Segoe UI"/>
            </a:endParaRPr>
          </a:p>
          <a:p>
            <a:pPr algn="r"/>
            <a:endParaRPr lang="en-US" sz="2400">
              <a:solidFill>
                <a:schemeClr val="bg1"/>
              </a:solidFill>
              <a:latin typeface="Segoe UI"/>
              <a:cs typeface="Segoe UI"/>
            </a:endParaRPr>
          </a:p>
          <a:p>
            <a:pPr algn="r"/>
            <a:endParaRPr lang="en-US" sz="2400">
              <a:solidFill>
                <a:schemeClr val="bg1"/>
              </a:solidFill>
              <a:latin typeface="Segoe UI"/>
              <a:cs typeface="Segoe UI"/>
            </a:endParaRPr>
          </a:p>
          <a:p>
            <a:pPr algn="r"/>
            <a:endParaRPr lang="en-US" sz="2400">
              <a:solidFill>
                <a:schemeClr val="bg1"/>
              </a:solidFill>
              <a:latin typeface="Segoe UI"/>
              <a:cs typeface="Segoe UI"/>
            </a:endParaRPr>
          </a:p>
          <a:p>
            <a:pPr algn="r"/>
            <a:r>
              <a:rPr lang="en-US" sz="2400">
                <a:solidFill>
                  <a:schemeClr val="bg1"/>
                </a:solidFill>
                <a:latin typeface="Segoe UI"/>
                <a:cs typeface="Segoe UI"/>
              </a:rPr>
              <a:t>...und ich sag' dir, </a:t>
            </a:r>
          </a:p>
          <a:p>
            <a:pPr algn="r"/>
            <a:r>
              <a:rPr lang="en-US" sz="2400">
                <a:solidFill>
                  <a:schemeClr val="bg1"/>
                </a:solidFill>
                <a:latin typeface="Segoe UI"/>
                <a:cs typeface="Segoe UI"/>
              </a:rPr>
              <a:t>ob du ein Keyword bist.</a:t>
            </a:r>
            <a:endParaRPr lang="en-US">
              <a:solidFill>
                <a:schemeClr val="bg1"/>
              </a:solidFill>
              <a:cs typeface="Calibri" panose="020F0502020204030204"/>
            </a:endParaRPr>
          </a:p>
        </p:txBody>
      </p:sp>
      <p:sp>
        <p:nvSpPr>
          <p:cNvPr id="21" name="TextBox 15">
            <a:extLst>
              <a:ext uri="{FF2B5EF4-FFF2-40B4-BE49-F238E27FC236}">
                <a16:creationId xmlns:a16="http://schemas.microsoft.com/office/drawing/2014/main" id="{54142EB3-A193-48CA-AE70-A00F4449DBBD}"/>
              </a:ext>
            </a:extLst>
          </p:cNvPr>
          <p:cNvSpPr txBox="1"/>
          <p:nvPr/>
        </p:nvSpPr>
        <p:spPr>
          <a:xfrm>
            <a:off x="6061649" y="3453485"/>
            <a:ext cx="5432290" cy="21182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err="1">
                <a:solidFill>
                  <a:schemeClr val="bg1"/>
                </a:solidFill>
                <a:latin typeface="Segoe UI"/>
                <a:cs typeface="Segoe UI"/>
              </a:rPr>
              <a:t>Vektor</a:t>
            </a:r>
            <a:r>
              <a:rPr lang="en-US" b="1">
                <a:solidFill>
                  <a:schemeClr val="bg1"/>
                </a:solidFill>
                <a:latin typeface="Segoe UI"/>
                <a:cs typeface="Segoe UI"/>
              </a:rPr>
              <a:t> der NP</a:t>
            </a:r>
          </a:p>
          <a:p>
            <a:pPr>
              <a:lnSpc>
                <a:spcPct val="150000"/>
              </a:lnSpc>
            </a:pPr>
            <a:r>
              <a:rPr lang="en-US" b="1" err="1">
                <a:solidFill>
                  <a:schemeClr val="bg1"/>
                </a:solidFill>
                <a:latin typeface="Segoe UI"/>
                <a:cs typeface="Segoe UI"/>
              </a:rPr>
              <a:t>Vektoren</a:t>
            </a:r>
            <a:r>
              <a:rPr lang="en-US" b="1">
                <a:solidFill>
                  <a:schemeClr val="bg1"/>
                </a:solidFill>
                <a:latin typeface="Segoe UI"/>
                <a:cs typeface="Segoe UI"/>
              </a:rPr>
              <a:t> der NP-</a:t>
            </a:r>
            <a:r>
              <a:rPr lang="en-US" b="1" err="1">
                <a:solidFill>
                  <a:schemeClr val="bg1"/>
                </a:solidFill>
                <a:latin typeface="Segoe UI"/>
                <a:cs typeface="Segoe UI"/>
              </a:rPr>
              <a:t>Wörter</a:t>
            </a:r>
            <a:endParaRPr lang="en-US" b="1">
              <a:solidFill>
                <a:schemeClr val="bg1"/>
              </a:solidFill>
              <a:latin typeface="Segoe UI"/>
              <a:cs typeface="Segoe UI"/>
            </a:endParaRPr>
          </a:p>
          <a:p>
            <a:pPr>
              <a:lnSpc>
                <a:spcPct val="150000"/>
              </a:lnSpc>
            </a:pPr>
            <a:r>
              <a:rPr lang="en-US" b="1">
                <a:solidFill>
                  <a:schemeClr val="bg1"/>
                </a:solidFill>
                <a:latin typeface="Segoe UI"/>
                <a:cs typeface="Segoe UI"/>
              </a:rPr>
              <a:t>TF-IDF          </a:t>
            </a:r>
          </a:p>
          <a:p>
            <a:pPr>
              <a:lnSpc>
                <a:spcPct val="150000"/>
              </a:lnSpc>
            </a:pPr>
            <a:r>
              <a:rPr lang="en-US" b="1">
                <a:solidFill>
                  <a:schemeClr val="bg1"/>
                </a:solidFill>
                <a:latin typeface="Segoe UI"/>
                <a:cs typeface="Segoe UI"/>
              </a:rPr>
              <a:t>TF der NP in </a:t>
            </a:r>
            <a:r>
              <a:rPr lang="en-US" b="1" err="1">
                <a:solidFill>
                  <a:schemeClr val="bg1"/>
                </a:solidFill>
                <a:latin typeface="Segoe UI"/>
                <a:cs typeface="Segoe UI"/>
              </a:rPr>
              <a:t>Titel</a:t>
            </a:r>
            <a:r>
              <a:rPr lang="en-US" b="1">
                <a:solidFill>
                  <a:schemeClr val="bg1"/>
                </a:solidFill>
                <a:latin typeface="Segoe UI"/>
                <a:cs typeface="Segoe UI"/>
              </a:rPr>
              <a:t>, Abstract und Text</a:t>
            </a:r>
          </a:p>
          <a:p>
            <a:pPr>
              <a:lnSpc>
                <a:spcPct val="150000"/>
              </a:lnSpc>
            </a:pPr>
            <a:r>
              <a:rPr lang="en-US" b="1">
                <a:solidFill>
                  <a:schemeClr val="bg1"/>
                </a:solidFill>
                <a:latin typeface="Segoe UI"/>
                <a:cs typeface="Segoe UI"/>
              </a:rPr>
              <a:t>TF der NP-</a:t>
            </a:r>
            <a:r>
              <a:rPr lang="en-US" b="1" err="1">
                <a:solidFill>
                  <a:schemeClr val="bg1"/>
                </a:solidFill>
                <a:latin typeface="Segoe UI"/>
                <a:cs typeface="Segoe UI"/>
              </a:rPr>
              <a:t>Wörter</a:t>
            </a:r>
            <a:r>
              <a:rPr lang="en-US" b="1">
                <a:solidFill>
                  <a:schemeClr val="bg1"/>
                </a:solidFill>
                <a:latin typeface="Segoe UI"/>
                <a:cs typeface="Segoe UI"/>
              </a:rPr>
              <a:t> in </a:t>
            </a:r>
            <a:r>
              <a:rPr lang="en-US" b="1" err="1">
                <a:solidFill>
                  <a:schemeClr val="bg1"/>
                </a:solidFill>
                <a:latin typeface="Segoe UI"/>
                <a:cs typeface="Segoe UI"/>
              </a:rPr>
              <a:t>Titel</a:t>
            </a:r>
            <a:r>
              <a:rPr lang="en-US" b="1">
                <a:solidFill>
                  <a:schemeClr val="bg1"/>
                </a:solidFill>
                <a:latin typeface="Segoe UI"/>
                <a:cs typeface="Segoe UI"/>
              </a:rPr>
              <a:t>, Abstract und Text</a:t>
            </a:r>
          </a:p>
        </p:txBody>
      </p:sp>
      <p:sp>
        <p:nvSpPr>
          <p:cNvPr id="23" name="Rechteck 22">
            <a:extLst>
              <a:ext uri="{FF2B5EF4-FFF2-40B4-BE49-F238E27FC236}">
                <a16:creationId xmlns:a16="http://schemas.microsoft.com/office/drawing/2014/main" id="{1B03F177-499F-436D-A0AB-3FB80020F0EB}"/>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9874A7E3-FDCB-444E-8208-D3BAC633142A}"/>
              </a:ext>
            </a:extLst>
          </p:cNvPr>
          <p:cNvSpPr/>
          <p:nvPr/>
        </p:nvSpPr>
        <p:spPr>
          <a:xfrm>
            <a:off x="55925" y="5743006"/>
            <a:ext cx="216000" cy="216000"/>
          </a:xfrm>
          <a:prstGeom prst="rect">
            <a:avLst/>
          </a:prstGeom>
          <a:solidFill>
            <a:srgbClr val="7ED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0E93394A-4770-469B-BFF6-932710103C7E}"/>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3DF89049-5B70-4B48-A50B-2A46E08D69D7}"/>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0247630C-666D-45F2-9D76-DFBC4F05B8D3}"/>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7ABDCD82-1DEC-4313-9854-35E726355585}"/>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42" name="Textfeld 41">
            <a:extLst>
              <a:ext uri="{FF2B5EF4-FFF2-40B4-BE49-F238E27FC236}">
                <a16:creationId xmlns:a16="http://schemas.microsoft.com/office/drawing/2014/main" id="{8AE941FE-ECF6-4E46-8CBA-FDEF18DC558E}"/>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43" name="Textfeld 42">
            <a:extLst>
              <a:ext uri="{FF2B5EF4-FFF2-40B4-BE49-F238E27FC236}">
                <a16:creationId xmlns:a16="http://schemas.microsoft.com/office/drawing/2014/main" id="{D66C82C8-0088-4D4F-9E08-B1A99F0FE06D}"/>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44" name="Textfeld 43">
            <a:extLst>
              <a:ext uri="{FF2B5EF4-FFF2-40B4-BE49-F238E27FC236}">
                <a16:creationId xmlns:a16="http://schemas.microsoft.com/office/drawing/2014/main" id="{457C7BB3-74AB-4010-9664-C2EF005F94F7}"/>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45" name="Textfeld 44">
            <a:extLst>
              <a:ext uri="{FF2B5EF4-FFF2-40B4-BE49-F238E27FC236}">
                <a16:creationId xmlns:a16="http://schemas.microsoft.com/office/drawing/2014/main" id="{37F55D63-3110-4CB1-BE85-F7C495D437F0}"/>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46" name="Textfeld 45">
            <a:extLst>
              <a:ext uri="{FF2B5EF4-FFF2-40B4-BE49-F238E27FC236}">
                <a16:creationId xmlns:a16="http://schemas.microsoft.com/office/drawing/2014/main" id="{3F9DD104-C862-4ABD-8A93-903114215708}"/>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7" name="Textfeld 46">
            <a:extLst>
              <a:ext uri="{FF2B5EF4-FFF2-40B4-BE49-F238E27FC236}">
                <a16:creationId xmlns:a16="http://schemas.microsoft.com/office/drawing/2014/main" id="{6C92C9BD-08E0-4105-8785-430181E9AF27}"/>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8" name="Rechteck 47">
            <a:extLst>
              <a:ext uri="{FF2B5EF4-FFF2-40B4-BE49-F238E27FC236}">
                <a16:creationId xmlns:a16="http://schemas.microsoft.com/office/drawing/2014/main" id="{6EE3525A-345D-4847-890C-E35DB66545F0}"/>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E20ECF13-5258-4519-B570-1E2F81DFA4F7}"/>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33524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E7828944-CB3A-44E7-974F-057C26D56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9850" y="293828"/>
            <a:ext cx="34447286" cy="8004629"/>
          </a:xfrm>
          <a:prstGeom prst="rect">
            <a:avLst/>
          </a:prstGeom>
        </p:spPr>
      </p:pic>
      <p:sp>
        <p:nvSpPr>
          <p:cNvPr id="27" name="Rechteck 26">
            <a:extLst>
              <a:ext uri="{FF2B5EF4-FFF2-40B4-BE49-F238E27FC236}">
                <a16:creationId xmlns:a16="http://schemas.microsoft.com/office/drawing/2014/main" id="{CF01CA2E-3D06-4F32-85BA-8C95CFB0908D}"/>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947D5BEB-ABEA-4518-9B75-759EE26DE7D9}"/>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itel 1">
            <a:extLst>
              <a:ext uri="{FF2B5EF4-FFF2-40B4-BE49-F238E27FC236}">
                <a16:creationId xmlns:a16="http://schemas.microsoft.com/office/drawing/2014/main" id="{64326848-A472-41E7-BCC3-14422EFED756}"/>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 detailliert</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17" name="Rechteck 16">
            <a:extLst>
              <a:ext uri="{FF2B5EF4-FFF2-40B4-BE49-F238E27FC236}">
                <a16:creationId xmlns:a16="http://schemas.microsoft.com/office/drawing/2014/main" id="{BCE334B3-A24F-4D37-B6AF-A3F41192C9BD}"/>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20480715-2D85-4872-A279-C7FB6672DD99}"/>
              </a:ext>
            </a:extLst>
          </p:cNvPr>
          <p:cNvSpPr/>
          <p:nvPr/>
        </p:nvSpPr>
        <p:spPr>
          <a:xfrm>
            <a:off x="55925" y="5743006"/>
            <a:ext cx="216000" cy="216000"/>
          </a:xfrm>
          <a:prstGeom prst="rect">
            <a:avLst/>
          </a:prstGeom>
          <a:solidFill>
            <a:srgbClr val="7ED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5C6789AE-98F1-4193-86A8-389D4C341A98}"/>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2B9A4234-5E4B-445B-AA6E-6CD7081E413B}"/>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F6C6E969-1D65-40C8-AF01-524A5F251947}"/>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5E1524C7-76F2-4A43-87E2-555A7F1549F5}"/>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23" name="Textfeld 22">
            <a:extLst>
              <a:ext uri="{FF2B5EF4-FFF2-40B4-BE49-F238E27FC236}">
                <a16:creationId xmlns:a16="http://schemas.microsoft.com/office/drawing/2014/main" id="{833CFBB7-89EE-497A-A55D-2AC055C18489}"/>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24" name="Textfeld 23">
            <a:extLst>
              <a:ext uri="{FF2B5EF4-FFF2-40B4-BE49-F238E27FC236}">
                <a16:creationId xmlns:a16="http://schemas.microsoft.com/office/drawing/2014/main" id="{085950CD-D2A3-43D1-842F-8463DDF41E63}"/>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25" name="Textfeld 24">
            <a:extLst>
              <a:ext uri="{FF2B5EF4-FFF2-40B4-BE49-F238E27FC236}">
                <a16:creationId xmlns:a16="http://schemas.microsoft.com/office/drawing/2014/main" id="{9CBD02DE-F24A-4E23-9A6F-248539F7F893}"/>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26" name="Textfeld 25">
            <a:extLst>
              <a:ext uri="{FF2B5EF4-FFF2-40B4-BE49-F238E27FC236}">
                <a16:creationId xmlns:a16="http://schemas.microsoft.com/office/drawing/2014/main" id="{B21C4DA5-0754-46FE-9127-98CC3D29474A}"/>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29" name="Textfeld 28">
            <a:extLst>
              <a:ext uri="{FF2B5EF4-FFF2-40B4-BE49-F238E27FC236}">
                <a16:creationId xmlns:a16="http://schemas.microsoft.com/office/drawing/2014/main" id="{DFCA58AD-B9DF-415F-B9CD-782B6F041B33}"/>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1" name="Textfeld 40">
            <a:extLst>
              <a:ext uri="{FF2B5EF4-FFF2-40B4-BE49-F238E27FC236}">
                <a16:creationId xmlns:a16="http://schemas.microsoft.com/office/drawing/2014/main" id="{CA59FC8A-C240-44AE-8286-08C58899681B}"/>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2" name="Rechteck 41">
            <a:extLst>
              <a:ext uri="{FF2B5EF4-FFF2-40B4-BE49-F238E27FC236}">
                <a16:creationId xmlns:a16="http://schemas.microsoft.com/office/drawing/2014/main" id="{74EDED02-DBC0-4CEE-8730-EECC3A6B5024}"/>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D5C7F1C6-0E79-4129-BE55-6CBA7BD71FF8}"/>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90377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8161552"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Ergebnis – Gelerntes Modell </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16" name="Rechteck 15">
            <a:extLst>
              <a:ext uri="{FF2B5EF4-FFF2-40B4-BE49-F238E27FC236}">
                <a16:creationId xmlns:a16="http://schemas.microsoft.com/office/drawing/2014/main" id="{09F998B5-6938-46F6-B9D2-40FFE7C7934F}"/>
              </a:ext>
            </a:extLst>
          </p:cNvPr>
          <p:cNvSpPr/>
          <p:nvPr/>
        </p:nvSpPr>
        <p:spPr>
          <a:xfrm>
            <a:off x="55925" y="6026328"/>
            <a:ext cx="216000" cy="216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14A51520-F898-4288-B415-25EFD8E1C35C}"/>
              </a:ext>
            </a:extLst>
          </p:cNvPr>
          <p:cNvSpPr/>
          <p:nvPr/>
        </p:nvSpPr>
        <p:spPr>
          <a:xfrm>
            <a:off x="55925" y="5743006"/>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40C4BA54-EAB4-4E7E-B476-46D7D355CCF8}"/>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9AB53D86-EC2F-45E8-ADD4-FA52921D4B44}"/>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FBE1A211-A328-42E5-B1A4-A73567D59FDF}"/>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566FD4A8-051A-496F-8696-C4794EC56F44}"/>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2" name="Textfeld 31">
            <a:extLst>
              <a:ext uri="{FF2B5EF4-FFF2-40B4-BE49-F238E27FC236}">
                <a16:creationId xmlns:a16="http://schemas.microsoft.com/office/drawing/2014/main" id="{CB899CBE-70E9-4822-8FF1-76FF5BFF95DA}"/>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3" name="Textfeld 32">
            <a:extLst>
              <a:ext uri="{FF2B5EF4-FFF2-40B4-BE49-F238E27FC236}">
                <a16:creationId xmlns:a16="http://schemas.microsoft.com/office/drawing/2014/main" id="{7572A33C-66F6-456B-B94B-92D52B94B3FC}"/>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4" name="Textfeld 33">
            <a:extLst>
              <a:ext uri="{FF2B5EF4-FFF2-40B4-BE49-F238E27FC236}">
                <a16:creationId xmlns:a16="http://schemas.microsoft.com/office/drawing/2014/main" id="{930F413A-B627-47AB-8EC6-0422EC7231F3}"/>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5" name="Textfeld 34">
            <a:extLst>
              <a:ext uri="{FF2B5EF4-FFF2-40B4-BE49-F238E27FC236}">
                <a16:creationId xmlns:a16="http://schemas.microsoft.com/office/drawing/2014/main" id="{B4D1A880-7BA6-413B-B232-93A539D6433F}"/>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6" name="Textfeld 35">
            <a:extLst>
              <a:ext uri="{FF2B5EF4-FFF2-40B4-BE49-F238E27FC236}">
                <a16:creationId xmlns:a16="http://schemas.microsoft.com/office/drawing/2014/main" id="{461D579F-5063-4E82-8D19-90F9007EE443}"/>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7" name="Textfeld 36">
            <a:extLst>
              <a:ext uri="{FF2B5EF4-FFF2-40B4-BE49-F238E27FC236}">
                <a16:creationId xmlns:a16="http://schemas.microsoft.com/office/drawing/2014/main" id="{2C00EF86-0BD3-4CB6-96BF-3BA9497DE40A}"/>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38" name="Rechteck 37">
            <a:extLst>
              <a:ext uri="{FF2B5EF4-FFF2-40B4-BE49-F238E27FC236}">
                <a16:creationId xmlns:a16="http://schemas.microsoft.com/office/drawing/2014/main" id="{E1EE11D2-9F12-4CB1-A9AC-93826AD49435}"/>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1414C294-88E6-4C06-B6E4-E57B09A2FAFA}"/>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D992B209-AB6C-4024-836F-2CF4BB36B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235" y="657538"/>
            <a:ext cx="8231341" cy="5863077"/>
          </a:xfrm>
          <a:prstGeom prst="rect">
            <a:avLst/>
          </a:prstGeom>
        </p:spPr>
      </p:pic>
      <p:sp>
        <p:nvSpPr>
          <p:cNvPr id="5" name="Rechteck 4">
            <a:extLst>
              <a:ext uri="{FF2B5EF4-FFF2-40B4-BE49-F238E27FC236}">
                <a16:creationId xmlns:a16="http://schemas.microsoft.com/office/drawing/2014/main" id="{CF28C127-F4ED-43DA-8C6F-E83D9427D271}"/>
              </a:ext>
            </a:extLst>
          </p:cNvPr>
          <p:cNvSpPr/>
          <p:nvPr/>
        </p:nvSpPr>
        <p:spPr>
          <a:xfrm>
            <a:off x="1518313" y="2126876"/>
            <a:ext cx="8161552" cy="31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D7DA7C7E-C73F-4146-A0D4-D67AA82444FE}"/>
              </a:ext>
            </a:extLst>
          </p:cNvPr>
          <p:cNvSpPr/>
          <p:nvPr/>
        </p:nvSpPr>
        <p:spPr>
          <a:xfrm>
            <a:off x="1443335" y="5230684"/>
            <a:ext cx="8161552" cy="1504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52661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8161552"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Ergebnis – Gelerntes Modell </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16" name="Rechteck 15">
            <a:extLst>
              <a:ext uri="{FF2B5EF4-FFF2-40B4-BE49-F238E27FC236}">
                <a16:creationId xmlns:a16="http://schemas.microsoft.com/office/drawing/2014/main" id="{09F998B5-6938-46F6-B9D2-40FFE7C7934F}"/>
              </a:ext>
            </a:extLst>
          </p:cNvPr>
          <p:cNvSpPr/>
          <p:nvPr/>
        </p:nvSpPr>
        <p:spPr>
          <a:xfrm>
            <a:off x="55925" y="6026328"/>
            <a:ext cx="216000" cy="216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14A51520-F898-4288-B415-25EFD8E1C35C}"/>
              </a:ext>
            </a:extLst>
          </p:cNvPr>
          <p:cNvSpPr/>
          <p:nvPr/>
        </p:nvSpPr>
        <p:spPr>
          <a:xfrm>
            <a:off x="55925" y="5743006"/>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40C4BA54-EAB4-4E7E-B476-46D7D355CCF8}"/>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9AB53D86-EC2F-45E8-ADD4-FA52921D4B44}"/>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FBE1A211-A328-42E5-B1A4-A73567D59FDF}"/>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566FD4A8-051A-496F-8696-C4794EC56F44}"/>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2" name="Textfeld 31">
            <a:extLst>
              <a:ext uri="{FF2B5EF4-FFF2-40B4-BE49-F238E27FC236}">
                <a16:creationId xmlns:a16="http://schemas.microsoft.com/office/drawing/2014/main" id="{CB899CBE-70E9-4822-8FF1-76FF5BFF95DA}"/>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3" name="Textfeld 32">
            <a:extLst>
              <a:ext uri="{FF2B5EF4-FFF2-40B4-BE49-F238E27FC236}">
                <a16:creationId xmlns:a16="http://schemas.microsoft.com/office/drawing/2014/main" id="{7572A33C-66F6-456B-B94B-92D52B94B3FC}"/>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4" name="Textfeld 33">
            <a:extLst>
              <a:ext uri="{FF2B5EF4-FFF2-40B4-BE49-F238E27FC236}">
                <a16:creationId xmlns:a16="http://schemas.microsoft.com/office/drawing/2014/main" id="{930F413A-B627-47AB-8EC6-0422EC7231F3}"/>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5" name="Textfeld 34">
            <a:extLst>
              <a:ext uri="{FF2B5EF4-FFF2-40B4-BE49-F238E27FC236}">
                <a16:creationId xmlns:a16="http://schemas.microsoft.com/office/drawing/2014/main" id="{B4D1A880-7BA6-413B-B232-93A539D6433F}"/>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6" name="Textfeld 35">
            <a:extLst>
              <a:ext uri="{FF2B5EF4-FFF2-40B4-BE49-F238E27FC236}">
                <a16:creationId xmlns:a16="http://schemas.microsoft.com/office/drawing/2014/main" id="{461D579F-5063-4E82-8D19-90F9007EE443}"/>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7" name="Textfeld 36">
            <a:extLst>
              <a:ext uri="{FF2B5EF4-FFF2-40B4-BE49-F238E27FC236}">
                <a16:creationId xmlns:a16="http://schemas.microsoft.com/office/drawing/2014/main" id="{2C00EF86-0BD3-4CB6-96BF-3BA9497DE40A}"/>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38" name="Rechteck 37">
            <a:extLst>
              <a:ext uri="{FF2B5EF4-FFF2-40B4-BE49-F238E27FC236}">
                <a16:creationId xmlns:a16="http://schemas.microsoft.com/office/drawing/2014/main" id="{E1EE11D2-9F12-4CB1-A9AC-93826AD49435}"/>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1414C294-88E6-4C06-B6E4-E57B09A2FAFA}"/>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553307D5-070C-4C62-B64B-5F23D66480FC}"/>
              </a:ext>
            </a:extLst>
          </p:cNvPr>
          <p:cNvPicPr>
            <a:picLocks noChangeAspect="1"/>
          </p:cNvPicPr>
          <p:nvPr/>
        </p:nvPicPr>
        <p:blipFill>
          <a:blip r:embed="rId3"/>
          <a:stretch>
            <a:fillRect/>
          </a:stretch>
        </p:blipFill>
        <p:spPr>
          <a:xfrm>
            <a:off x="2355133" y="1421570"/>
            <a:ext cx="7481730" cy="2821682"/>
          </a:xfrm>
          <a:prstGeom prst="rect">
            <a:avLst/>
          </a:prstGeom>
        </p:spPr>
      </p:pic>
    </p:spTree>
    <p:extLst>
      <p:ext uri="{BB962C8B-B14F-4D97-AF65-F5344CB8AC3E}">
        <p14:creationId xmlns:p14="http://schemas.microsoft.com/office/powerpoint/2010/main" val="3246974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Plan</a:t>
            </a:r>
          </a:p>
        </p:txBody>
      </p:sp>
      <p:sp>
        <p:nvSpPr>
          <p:cNvPr id="17" name="Textfeld 16">
            <a:extLst>
              <a:ext uri="{FF2B5EF4-FFF2-40B4-BE49-F238E27FC236}">
                <a16:creationId xmlns:a16="http://schemas.microsoft.com/office/drawing/2014/main" id="{4662F1CB-C483-4BA1-9550-C3D908F42B5D}"/>
              </a:ext>
            </a:extLst>
          </p:cNvPr>
          <p:cNvSpPr txBox="1"/>
          <p:nvPr/>
        </p:nvSpPr>
        <p:spPr>
          <a:xfrm>
            <a:off x="1362641" y="1606305"/>
            <a:ext cx="8969610" cy="25973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Keywords in Texten erkennen</a:t>
            </a:r>
          </a:p>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Methode: </a:t>
            </a:r>
            <a:r>
              <a:rPr lang="de-DE" sz="2800" err="1">
                <a:latin typeface="Segoe UI" panose="020B0502040204020203" pitchFamily="34" charset="0"/>
                <a:cs typeface="Segoe UI" panose="020B0502040204020203" pitchFamily="34" charset="0"/>
              </a:rPr>
              <a:t>Supervised</a:t>
            </a:r>
            <a:r>
              <a:rPr lang="de-DE" sz="2800">
                <a:latin typeface="Segoe UI" panose="020B0502040204020203" pitchFamily="34" charset="0"/>
                <a:cs typeface="Segoe UI" panose="020B0502040204020203" pitchFamily="34" charset="0"/>
              </a:rPr>
              <a:t>-</a:t>
            </a:r>
            <a:r>
              <a:rPr lang="de-DE" sz="2800" err="1">
                <a:latin typeface="Segoe UI" panose="020B0502040204020203" pitchFamily="34" charset="0"/>
                <a:cs typeface="Segoe UI" panose="020B0502040204020203" pitchFamily="34" charset="0"/>
              </a:rPr>
              <a:t>Machine</a:t>
            </a:r>
            <a:r>
              <a:rPr lang="de-DE" sz="2800">
                <a:latin typeface="Segoe UI" panose="020B0502040204020203" pitchFamily="34" charset="0"/>
                <a:cs typeface="Segoe UI" panose="020B0502040204020203" pitchFamily="34" charset="0"/>
              </a:rPr>
              <a:t>-Learning</a:t>
            </a:r>
          </a:p>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Voraussetzung: große Datenmengen + Labels</a:t>
            </a:r>
          </a:p>
          <a:p>
            <a:pPr marL="285750" indent="-285750">
              <a:lnSpc>
                <a:spcPct val="150000"/>
              </a:lnSpc>
              <a:buFont typeface="Arial" panose="020B0604020202020204" pitchFamily="34" charset="0"/>
              <a:buChar char="•"/>
            </a:pPr>
            <a:r>
              <a:rPr lang="de-DE" sz="2800">
                <a:latin typeface="Segoe UI" panose="020B0502040204020203" pitchFamily="34" charset="0"/>
                <a:cs typeface="Segoe UI" panose="020B0502040204020203" pitchFamily="34" charset="0"/>
              </a:rPr>
              <a:t>Python + Libraries</a:t>
            </a:r>
          </a:p>
        </p:txBody>
      </p:sp>
      <p:sp>
        <p:nvSpPr>
          <p:cNvPr id="18" name="Rechteck 17">
            <a:extLst>
              <a:ext uri="{FF2B5EF4-FFF2-40B4-BE49-F238E27FC236}">
                <a16:creationId xmlns:a16="http://schemas.microsoft.com/office/drawing/2014/main" id="{7C5DB2B2-8796-49D9-BE09-6DB54908E4A0}"/>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AD835F64-9762-4E99-9E00-809966886F2C}"/>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A8F05441-5B2C-4D97-B7F9-225F2F97E37E}"/>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624A660-D497-4611-8427-B78B6E10983A}"/>
              </a:ext>
            </a:extLst>
          </p:cNvPr>
          <p:cNvSpPr/>
          <p:nvPr/>
        </p:nvSpPr>
        <p:spPr>
          <a:xfrm>
            <a:off x="55925" y="5454202"/>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4C6E279F-5A80-48C0-AA39-32DFF356C752}"/>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6670B3F5-57A9-412D-B549-DDB0EDD8EC82}"/>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28" name="Textfeld 27">
            <a:extLst>
              <a:ext uri="{FF2B5EF4-FFF2-40B4-BE49-F238E27FC236}">
                <a16:creationId xmlns:a16="http://schemas.microsoft.com/office/drawing/2014/main" id="{E7E8B676-ADC1-4C25-95FE-FC4C8203F4E7}"/>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0" name="Textfeld 29">
            <a:extLst>
              <a:ext uri="{FF2B5EF4-FFF2-40B4-BE49-F238E27FC236}">
                <a16:creationId xmlns:a16="http://schemas.microsoft.com/office/drawing/2014/main" id="{940125FE-CDC7-47DB-AB13-75ACA916F58E}"/>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1" name="Textfeld 30">
            <a:extLst>
              <a:ext uri="{FF2B5EF4-FFF2-40B4-BE49-F238E27FC236}">
                <a16:creationId xmlns:a16="http://schemas.microsoft.com/office/drawing/2014/main" id="{23F86BA4-7CF2-4B37-8592-9B1078CB08D7}"/>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2" name="Textfeld 31">
            <a:extLst>
              <a:ext uri="{FF2B5EF4-FFF2-40B4-BE49-F238E27FC236}">
                <a16:creationId xmlns:a16="http://schemas.microsoft.com/office/drawing/2014/main" id="{35985A08-ACFE-4F44-9455-07C67C837E88}"/>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3" name="Textfeld 32">
            <a:extLst>
              <a:ext uri="{FF2B5EF4-FFF2-40B4-BE49-F238E27FC236}">
                <a16:creationId xmlns:a16="http://schemas.microsoft.com/office/drawing/2014/main" id="{271998C4-5635-40FA-BFE8-24BABD318F0B}"/>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5" name="Textfeld 34">
            <a:extLst>
              <a:ext uri="{FF2B5EF4-FFF2-40B4-BE49-F238E27FC236}">
                <a16:creationId xmlns:a16="http://schemas.microsoft.com/office/drawing/2014/main" id="{48113AAD-45D9-4E46-8FEB-CAB1157AD23B}"/>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38" name="Rechteck 37">
            <a:extLst>
              <a:ext uri="{FF2B5EF4-FFF2-40B4-BE49-F238E27FC236}">
                <a16:creationId xmlns:a16="http://schemas.microsoft.com/office/drawing/2014/main" id="{8F07D58A-BD94-4B72-8A8A-3CCC15A155E5}"/>
              </a:ext>
            </a:extLst>
          </p:cNvPr>
          <p:cNvSpPr/>
          <p:nvPr/>
        </p:nvSpPr>
        <p:spPr>
          <a:xfrm>
            <a:off x="55925" y="517088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EE874EEA-C76E-4CEA-AD74-7BA0B1741EAC}"/>
              </a:ext>
            </a:extLst>
          </p:cNvPr>
          <p:cNvSpPr/>
          <p:nvPr/>
        </p:nvSpPr>
        <p:spPr>
          <a:xfrm>
            <a:off x="55925" y="4888525"/>
            <a:ext cx="216000" cy="216000"/>
          </a:xfrm>
          <a:prstGeom prst="rect">
            <a:avLst/>
          </a:prstGeom>
          <a:solidFill>
            <a:srgbClr val="82D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19830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Text enthält.&#10;&#10;Automatisch generierte Beschreibung">
            <a:extLst>
              <a:ext uri="{FF2B5EF4-FFF2-40B4-BE49-F238E27FC236}">
                <a16:creationId xmlns:a16="http://schemas.microsoft.com/office/drawing/2014/main" id="{B02EC259-067D-4811-B295-B3BD93DF7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027" y="317375"/>
            <a:ext cx="8361798" cy="5917536"/>
          </a:xfrm>
          <a:prstGeom prst="rect">
            <a:avLst/>
          </a:prstGeom>
        </p:spPr>
      </p:pic>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8161552"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Ergebnis – Gelerntes Modell </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7" name="Rechteck 6">
            <a:extLst>
              <a:ext uri="{FF2B5EF4-FFF2-40B4-BE49-F238E27FC236}">
                <a16:creationId xmlns:a16="http://schemas.microsoft.com/office/drawing/2014/main" id="{D9374DA6-6181-42B4-A5BA-F218D75EF704}"/>
              </a:ext>
            </a:extLst>
          </p:cNvPr>
          <p:cNvSpPr/>
          <p:nvPr/>
        </p:nvSpPr>
        <p:spPr>
          <a:xfrm>
            <a:off x="6672263" y="2729584"/>
            <a:ext cx="5030350" cy="1900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2747ACA1-43CE-42CA-8FBE-BE17BCF07D7A}"/>
              </a:ext>
            </a:extLst>
          </p:cNvPr>
          <p:cNvSpPr/>
          <p:nvPr/>
        </p:nvSpPr>
        <p:spPr>
          <a:xfrm>
            <a:off x="5391604" y="734786"/>
            <a:ext cx="4938957" cy="1307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0074DB85-29E1-4A3E-AFF5-1BEDCA54FDF2}"/>
              </a:ext>
            </a:extLst>
          </p:cNvPr>
          <p:cNvSpPr/>
          <p:nvPr/>
        </p:nvSpPr>
        <p:spPr>
          <a:xfrm>
            <a:off x="55925" y="6026328"/>
            <a:ext cx="216000" cy="216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B74E0001-DF1B-43D5-B942-C27D1E239DEB}"/>
              </a:ext>
            </a:extLst>
          </p:cNvPr>
          <p:cNvSpPr/>
          <p:nvPr/>
        </p:nvSpPr>
        <p:spPr>
          <a:xfrm>
            <a:off x="55925" y="5743006"/>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7E4F5CD2-598A-454A-AF34-83C3460E0DE8}"/>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0E57AC65-D89E-46A2-AD26-2AD1BE32DC0F}"/>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CC029D92-A36B-4A55-9B2D-7E0C1CE74817}"/>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DF9151D8-411A-44FF-A302-FEC3DA042704}"/>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49" name="Textfeld 48">
            <a:extLst>
              <a:ext uri="{FF2B5EF4-FFF2-40B4-BE49-F238E27FC236}">
                <a16:creationId xmlns:a16="http://schemas.microsoft.com/office/drawing/2014/main" id="{C209D4B1-373D-4F90-B68D-11D0B1447FA6}"/>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50" name="Textfeld 49">
            <a:extLst>
              <a:ext uri="{FF2B5EF4-FFF2-40B4-BE49-F238E27FC236}">
                <a16:creationId xmlns:a16="http://schemas.microsoft.com/office/drawing/2014/main" id="{C03DDC71-8FD5-4851-AD57-EA76726FB577}"/>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51" name="Textfeld 50">
            <a:extLst>
              <a:ext uri="{FF2B5EF4-FFF2-40B4-BE49-F238E27FC236}">
                <a16:creationId xmlns:a16="http://schemas.microsoft.com/office/drawing/2014/main" id="{1BCA4E65-84FF-4420-88E0-633895C4F29D}"/>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52" name="Textfeld 51">
            <a:extLst>
              <a:ext uri="{FF2B5EF4-FFF2-40B4-BE49-F238E27FC236}">
                <a16:creationId xmlns:a16="http://schemas.microsoft.com/office/drawing/2014/main" id="{C7F10B09-8586-44BE-8D7A-ACF2B9C6EF1D}"/>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53" name="Textfeld 52">
            <a:extLst>
              <a:ext uri="{FF2B5EF4-FFF2-40B4-BE49-F238E27FC236}">
                <a16:creationId xmlns:a16="http://schemas.microsoft.com/office/drawing/2014/main" id="{53758113-6FB3-49FD-89C6-3856714647A8}"/>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54" name="Textfeld 53">
            <a:extLst>
              <a:ext uri="{FF2B5EF4-FFF2-40B4-BE49-F238E27FC236}">
                <a16:creationId xmlns:a16="http://schemas.microsoft.com/office/drawing/2014/main" id="{A4E5C189-5C81-4DB7-BF33-F369A4E99766}"/>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55" name="Rechteck 54">
            <a:extLst>
              <a:ext uri="{FF2B5EF4-FFF2-40B4-BE49-F238E27FC236}">
                <a16:creationId xmlns:a16="http://schemas.microsoft.com/office/drawing/2014/main" id="{97EF4AFB-3EEC-4AC8-8464-EA9A3272395E}"/>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a:extLst>
              <a:ext uri="{FF2B5EF4-FFF2-40B4-BE49-F238E27FC236}">
                <a16:creationId xmlns:a16="http://schemas.microsoft.com/office/drawing/2014/main" id="{1EC4D87B-3DEA-4285-A76F-8E81597A4135}"/>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79526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846654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Anwendung und Evaluation</a:t>
            </a:r>
            <a:endParaRPr lang="de-DE" sz="3600">
              <a:solidFill>
                <a:schemeClr val="bg1"/>
              </a:solidFill>
              <a:latin typeface="Segoe UI Semibold" panose="020B0702040204020203" pitchFamily="34" charset="0"/>
              <a:cs typeface="Segoe UI Semibold" panose="020B0702040204020203" pitchFamily="34" charset="0"/>
            </a:endParaRPr>
          </a:p>
        </p:txBody>
      </p:sp>
      <p:graphicFrame>
        <p:nvGraphicFramePr>
          <p:cNvPr id="5" name="Tabelle 4">
            <a:extLst>
              <a:ext uri="{FF2B5EF4-FFF2-40B4-BE49-F238E27FC236}">
                <a16:creationId xmlns:a16="http://schemas.microsoft.com/office/drawing/2014/main" id="{5033A83B-768E-4991-843E-450105C82BC9}"/>
              </a:ext>
            </a:extLst>
          </p:cNvPr>
          <p:cNvGraphicFramePr>
            <a:graphicFrameLocks noGrp="1"/>
          </p:cNvGraphicFramePr>
          <p:nvPr>
            <p:extLst>
              <p:ext uri="{D42A27DB-BD31-4B8C-83A1-F6EECF244321}">
                <p14:modId xmlns:p14="http://schemas.microsoft.com/office/powerpoint/2010/main" val="2432272210"/>
              </p:ext>
            </p:extLst>
          </p:nvPr>
        </p:nvGraphicFramePr>
        <p:xfrm>
          <a:off x="1487140" y="1478693"/>
          <a:ext cx="9356785" cy="3485986"/>
        </p:xfrm>
        <a:graphic>
          <a:graphicData uri="http://schemas.openxmlformats.org/drawingml/2006/table">
            <a:tbl>
              <a:tblPr firstRow="1" firstCol="1" bandRow="1">
                <a:tableStyleId>{F5AB1C69-6EDB-4FF4-983F-18BD219EF322}</a:tableStyleId>
              </a:tblPr>
              <a:tblGrid>
                <a:gridCol w="1846321">
                  <a:extLst>
                    <a:ext uri="{9D8B030D-6E8A-4147-A177-3AD203B41FA5}">
                      <a16:colId xmlns:a16="http://schemas.microsoft.com/office/drawing/2014/main" val="3810000816"/>
                    </a:ext>
                  </a:extLst>
                </a:gridCol>
                <a:gridCol w="1877616">
                  <a:extLst>
                    <a:ext uri="{9D8B030D-6E8A-4147-A177-3AD203B41FA5}">
                      <a16:colId xmlns:a16="http://schemas.microsoft.com/office/drawing/2014/main" val="1129688352"/>
                    </a:ext>
                  </a:extLst>
                </a:gridCol>
                <a:gridCol w="1877616">
                  <a:extLst>
                    <a:ext uri="{9D8B030D-6E8A-4147-A177-3AD203B41FA5}">
                      <a16:colId xmlns:a16="http://schemas.microsoft.com/office/drawing/2014/main" val="328094158"/>
                    </a:ext>
                  </a:extLst>
                </a:gridCol>
                <a:gridCol w="1877616">
                  <a:extLst>
                    <a:ext uri="{9D8B030D-6E8A-4147-A177-3AD203B41FA5}">
                      <a16:colId xmlns:a16="http://schemas.microsoft.com/office/drawing/2014/main" val="1251651890"/>
                    </a:ext>
                  </a:extLst>
                </a:gridCol>
                <a:gridCol w="1877616">
                  <a:extLst>
                    <a:ext uri="{9D8B030D-6E8A-4147-A177-3AD203B41FA5}">
                      <a16:colId xmlns:a16="http://schemas.microsoft.com/office/drawing/2014/main" val="3783768612"/>
                    </a:ext>
                  </a:extLst>
                </a:gridCol>
              </a:tblGrid>
              <a:tr h="471634">
                <a:tc>
                  <a:txBody>
                    <a:bodyPr/>
                    <a:lstStyle/>
                    <a:p>
                      <a:pPr algn="l"/>
                      <a:endParaRPr lang="de-DE" sz="2000" b="1" i="0" u="none" strike="noStrike">
                        <a:solidFill>
                          <a:srgbClr val="FFFFFF"/>
                        </a:solidFill>
                        <a:effectLst/>
                        <a:latin typeface="Segoe UI" panose="020B0502040204020203" pitchFamily="34" charset="0"/>
                        <a:cs typeface="Segoe UI" panose="020B0502040204020203"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fontAlgn="b"/>
                      <a:r>
                        <a:rPr lang="de-DE" sz="2000" u="none" strike="noStrike">
                          <a:effectLst/>
                          <a:latin typeface="Segoe UI"/>
                          <a:cs typeface="Segoe UI"/>
                        </a:rPr>
                        <a:t>Accuracy</a:t>
                      </a:r>
                      <a:endParaRPr lang="de-DE" sz="2000" b="1" i="0" u="none" strike="noStrike" err="1">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fontAlgn="b"/>
                      <a:r>
                        <a:rPr lang="de-DE" sz="2000" u="none" strike="noStrike">
                          <a:effectLst/>
                          <a:latin typeface="Segoe UI"/>
                          <a:cs typeface="Segoe UI"/>
                        </a:rPr>
                        <a:t>Precision</a:t>
                      </a:r>
                      <a:endParaRPr lang="de-DE" sz="2000" b="1" i="0" u="none" strike="noStrike">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fontAlgn="b"/>
                      <a:r>
                        <a:rPr lang="de-DE" sz="2000" u="none" strike="noStrike">
                          <a:effectLst/>
                          <a:latin typeface="Segoe UI"/>
                          <a:cs typeface="Segoe UI"/>
                        </a:rPr>
                        <a:t>Recall</a:t>
                      </a:r>
                      <a:endParaRPr lang="de-DE" sz="2000" b="1" i="0" u="none" strike="noStrike">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fontAlgn="b"/>
                      <a:r>
                        <a:rPr lang="de-DE" sz="2000" u="none" strike="noStrike">
                          <a:effectLst/>
                          <a:latin typeface="Segoe UI"/>
                          <a:cs typeface="Segoe UI"/>
                        </a:rPr>
                        <a:t>F-Score</a:t>
                      </a:r>
                      <a:endParaRPr lang="de-DE" sz="2000" b="1" i="0" u="none" strike="noStrike">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846565201"/>
                  </a:ext>
                </a:extLst>
              </a:tr>
              <a:tr h="502392">
                <a:tc>
                  <a:txBody>
                    <a:bodyPr/>
                    <a:lstStyle/>
                    <a:p>
                      <a:pPr algn="r" fontAlgn="b"/>
                      <a:r>
                        <a:rPr lang="de-DE" sz="2000" u="none" strike="noStrike">
                          <a:effectLst/>
                          <a:latin typeface="Segoe UI"/>
                          <a:cs typeface="Segoe UI"/>
                        </a:rPr>
                        <a:t>w2v (1:1)</a:t>
                      </a:r>
                      <a:endParaRPr lang="de-DE" sz="2000" b="1" i="0" u="none" strike="noStrike">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50000"/>
                        <a:lumOff val="50000"/>
                      </a:schemeClr>
                    </a:solidFill>
                  </a:tcPr>
                </a:tc>
                <a:tc>
                  <a:txBody>
                    <a:bodyPr/>
                    <a:lstStyle/>
                    <a:p>
                      <a:pPr algn="r" fontAlgn="b"/>
                      <a:r>
                        <a:rPr lang="de-DE" sz="2000" u="none" strike="noStrike">
                          <a:effectLst/>
                          <a:latin typeface="Segoe UI"/>
                          <a:cs typeface="Segoe UI"/>
                        </a:rPr>
                        <a:t>0,7414</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de-DE" sz="2000" u="none" strike="noStrike">
                          <a:effectLst/>
                          <a:latin typeface="Segoe UI"/>
                          <a:cs typeface="Segoe UI"/>
                        </a:rPr>
                        <a:t>0,7253</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de-DE" sz="2000" u="none" strike="noStrike">
                          <a:effectLst/>
                          <a:latin typeface="Segoe UI"/>
                          <a:cs typeface="Segoe UI"/>
                        </a:rPr>
                        <a:t>0,7770</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de-DE" sz="2000" u="none" strike="noStrike">
                          <a:effectLst/>
                          <a:latin typeface="Segoe UI"/>
                          <a:cs typeface="Segoe UI"/>
                        </a:rPr>
                        <a:t>0,7503</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936124"/>
                  </a:ext>
                </a:extLst>
              </a:tr>
              <a:tr h="502392">
                <a:tc>
                  <a:txBody>
                    <a:bodyPr/>
                    <a:lstStyle/>
                    <a:p>
                      <a:pPr algn="r" fontAlgn="b"/>
                      <a:r>
                        <a:rPr lang="de-DE" sz="2000" u="none" strike="noStrike">
                          <a:effectLst/>
                          <a:latin typeface="Segoe UI"/>
                          <a:cs typeface="Segoe UI"/>
                        </a:rPr>
                        <a:t>w2v (1:9)</a:t>
                      </a:r>
                      <a:endParaRPr lang="de-DE" sz="2000" b="1" i="0" u="none" strike="noStrike">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r" fontAlgn="b"/>
                      <a:r>
                        <a:rPr lang="de-DE" sz="2000" u="none" strike="noStrike">
                          <a:effectLst/>
                          <a:latin typeface="Segoe UI"/>
                          <a:cs typeface="Segoe UI"/>
                        </a:rPr>
                        <a:t>0,7053</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2000" u="none" strike="noStrike">
                          <a:effectLst/>
                          <a:latin typeface="Segoe UI"/>
                          <a:cs typeface="Segoe UI"/>
                        </a:rPr>
                        <a:t> 0,2067</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2000" u="none" strike="noStrike">
                          <a:effectLst/>
                          <a:latin typeface="Segoe UI"/>
                          <a:cs typeface="Segoe UI"/>
                        </a:rPr>
                        <a:t> 0,7770</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2000" u="none" strike="noStrike">
                          <a:effectLst/>
                          <a:latin typeface="Segoe UI"/>
                          <a:cs typeface="Segoe UI"/>
                        </a:rPr>
                        <a:t> </a:t>
                      </a:r>
                      <a:r>
                        <a:rPr lang="de-DE" sz="2000" u="none" strike="noStrike">
                          <a:latin typeface="Segoe UI"/>
                          <a:cs typeface="Segoe UI"/>
                        </a:rPr>
                        <a:t>0,3265</a:t>
                      </a:r>
                      <a:endParaRPr lang="de-DE" sz="2000" b="0" i="0" u="none" strike="noStrike">
                        <a:solidFill>
                          <a:srgbClr val="000000"/>
                        </a:solidFill>
                        <a:effectLst/>
                        <a:latin typeface="Segoe UI" panose="020B0502040204020203" pitchFamily="34" charset="0"/>
                        <a:cs typeface="Segoe UI" panose="020B0502040204020203"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327519"/>
                  </a:ext>
                </a:extLst>
              </a:tr>
              <a:tr h="502392">
                <a:tc>
                  <a:txBody>
                    <a:bodyPr/>
                    <a:lstStyle/>
                    <a:p>
                      <a:pPr algn="r" fontAlgn="b"/>
                      <a:r>
                        <a:rPr lang="de-DE" sz="2000" u="none" strike="noStrike">
                          <a:effectLst/>
                          <a:latin typeface="Segoe UI"/>
                          <a:cs typeface="Segoe UI"/>
                        </a:rPr>
                        <a:t>TF-IDF (1:1)</a:t>
                      </a:r>
                      <a:endParaRPr lang="de-DE" sz="2000" b="1" i="0" u="none" strike="noStrike">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50000"/>
                        <a:lumOff val="50000"/>
                      </a:schemeClr>
                    </a:solidFill>
                  </a:tcPr>
                </a:tc>
                <a:tc>
                  <a:txBody>
                    <a:bodyPr/>
                    <a:lstStyle/>
                    <a:p>
                      <a:pPr algn="r" fontAlgn="b"/>
                      <a:r>
                        <a:rPr lang="de-DE" sz="2000" b="0" i="0" u="none" strike="noStrike">
                          <a:solidFill>
                            <a:srgbClr val="000000"/>
                          </a:solidFill>
                          <a:effectLst/>
                          <a:latin typeface="Segoe UI"/>
                          <a:cs typeface="Segoe UI"/>
                        </a:rPr>
                        <a:t>0,6378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de-DE" sz="2000" u="none" strike="noStrike">
                          <a:effectLst/>
                          <a:latin typeface="Segoe UI"/>
                          <a:cs typeface="Segoe UI"/>
                        </a:rPr>
                        <a:t>0,7208</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de-DE" sz="2000" u="none" strike="noStrike">
                          <a:effectLst/>
                          <a:latin typeface="Segoe UI"/>
                          <a:cs typeface="Segoe UI"/>
                        </a:rPr>
                        <a:t>0,4497</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de-DE" sz="2000" u="none" strike="noStrike">
                          <a:effectLst/>
                          <a:latin typeface="Segoe UI"/>
                          <a:cs typeface="Segoe UI"/>
                        </a:rPr>
                        <a:t>0,5539</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6721416"/>
                  </a:ext>
                </a:extLst>
              </a:tr>
              <a:tr h="502392">
                <a:tc>
                  <a:txBody>
                    <a:bodyPr/>
                    <a:lstStyle/>
                    <a:p>
                      <a:pPr algn="r" fontAlgn="b"/>
                      <a:r>
                        <a:rPr lang="de-DE" sz="2000" u="none" strike="noStrike">
                          <a:effectLst/>
                          <a:latin typeface="Segoe UI"/>
                          <a:cs typeface="Segoe UI"/>
                        </a:rPr>
                        <a:t>TF-IDF (1:9)</a:t>
                      </a:r>
                      <a:endParaRPr lang="de-DE" sz="2000" b="1" i="0" u="none" strike="noStrike">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r" fontAlgn="b"/>
                      <a:r>
                        <a:rPr lang="de-DE" sz="2000" u="none" strike="noStrike">
                          <a:effectLst/>
                          <a:latin typeface="Segoe UI"/>
                          <a:cs typeface="Segoe UI"/>
                        </a:rPr>
                        <a:t>0,7961</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2000" u="none" strike="noStrike">
                          <a:effectLst/>
                          <a:latin typeface="Segoe UI"/>
                          <a:cs typeface="Segoe UI"/>
                        </a:rPr>
                        <a:t>0,2124 </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2000" u="none" strike="noStrike">
                          <a:effectLst/>
                          <a:latin typeface="Segoe UI"/>
                          <a:cs typeface="Segoe UI"/>
                        </a:rPr>
                        <a:t> 0,4497</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2000" u="none" strike="noStrike">
                          <a:effectLst/>
                          <a:latin typeface="Segoe UI"/>
                          <a:cs typeface="Segoe UI"/>
                        </a:rPr>
                        <a:t> 0,2885</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8792296"/>
                  </a:ext>
                </a:extLst>
              </a:tr>
              <a:tr h="502392">
                <a:tc>
                  <a:txBody>
                    <a:bodyPr/>
                    <a:lstStyle/>
                    <a:p>
                      <a:pPr algn="r" fontAlgn="b"/>
                      <a:r>
                        <a:rPr lang="de-DE" sz="2000" u="none" strike="noStrike">
                          <a:effectLst/>
                          <a:latin typeface="Segoe UI"/>
                          <a:cs typeface="Segoe UI"/>
                        </a:rPr>
                        <a:t>hybrid (1:1)</a:t>
                      </a:r>
                      <a:endParaRPr lang="de-DE" sz="2000" b="1" i="0" u="none" strike="noStrike">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50000"/>
                        <a:lumOff val="50000"/>
                      </a:schemeClr>
                    </a:solidFill>
                  </a:tcPr>
                </a:tc>
                <a:tc>
                  <a:txBody>
                    <a:bodyPr/>
                    <a:lstStyle/>
                    <a:p>
                      <a:pPr algn="r" fontAlgn="b"/>
                      <a:r>
                        <a:rPr lang="de-DE" sz="2000" u="none" strike="noStrike">
                          <a:effectLst/>
                          <a:latin typeface="Segoe UI"/>
                          <a:cs typeface="Segoe UI"/>
                        </a:rPr>
                        <a:t>0,7763</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de-DE" sz="2000" u="none" strike="noStrike">
                          <a:effectLst/>
                          <a:latin typeface="Segoe UI"/>
                          <a:cs typeface="Segoe UI"/>
                        </a:rPr>
                        <a:t>0,7534</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de-DE" sz="2000" u="none" strike="noStrike">
                          <a:effectLst/>
                          <a:latin typeface="Segoe UI"/>
                          <a:cs typeface="Segoe UI"/>
                        </a:rPr>
                        <a:t>0,8213</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de-DE" sz="2000" u="none" strike="noStrike">
                          <a:effectLst/>
                          <a:latin typeface="Segoe UI"/>
                          <a:cs typeface="Segoe UI"/>
                        </a:rPr>
                        <a:t>0,7859</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49008115"/>
                  </a:ext>
                </a:extLst>
              </a:tr>
              <a:tr h="502392">
                <a:tc>
                  <a:txBody>
                    <a:bodyPr/>
                    <a:lstStyle/>
                    <a:p>
                      <a:pPr algn="r" fontAlgn="b"/>
                      <a:r>
                        <a:rPr lang="de-DE" sz="2000" u="none" strike="noStrike">
                          <a:effectLst/>
                          <a:latin typeface="Segoe UI"/>
                          <a:cs typeface="Segoe UI"/>
                        </a:rPr>
                        <a:t>hybrid (1:9)</a:t>
                      </a:r>
                      <a:endParaRPr lang="de-DE" sz="2000" b="1" i="0" u="none" strike="noStrike">
                        <a:solidFill>
                          <a:srgbClr val="FFFFFF"/>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r" fontAlgn="b"/>
                      <a:r>
                        <a:rPr lang="de-DE" sz="2000" b="0" i="0" u="none" strike="noStrike">
                          <a:solidFill>
                            <a:srgbClr val="000000"/>
                          </a:solidFill>
                          <a:effectLst/>
                          <a:latin typeface="Segoe UI"/>
                          <a:cs typeface="Segoe UI"/>
                        </a:rPr>
                        <a:t>0,7302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2000" u="none" strike="noStrike">
                          <a:effectLst/>
                          <a:latin typeface="Segoe UI"/>
                          <a:cs typeface="Segoe UI"/>
                        </a:rPr>
                        <a:t> 0,2300</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2000" u="none" strike="noStrike">
                          <a:effectLst/>
                          <a:latin typeface="Segoe UI"/>
                          <a:cs typeface="Segoe UI"/>
                        </a:rPr>
                        <a:t> 0,8213</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2000" u="none" strike="noStrike">
                          <a:effectLst/>
                          <a:latin typeface="Segoe UI"/>
                          <a:cs typeface="Segoe UI"/>
                        </a:rPr>
                        <a:t> 0,3589</a:t>
                      </a:r>
                      <a:endParaRPr lang="de-DE" sz="2000" b="0" i="0" u="none" strike="noStrike">
                        <a:solidFill>
                          <a:srgbClr val="000000"/>
                        </a:solidFill>
                        <a:effectLst/>
                        <a:latin typeface="Segoe UI"/>
                        <a:cs typeface="Segoe UI"/>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637561"/>
                  </a:ext>
                </a:extLst>
              </a:tr>
            </a:tbl>
          </a:graphicData>
        </a:graphic>
      </p:graphicFrame>
      <p:sp>
        <p:nvSpPr>
          <p:cNvPr id="17" name="Rechteck 16">
            <a:extLst>
              <a:ext uri="{FF2B5EF4-FFF2-40B4-BE49-F238E27FC236}">
                <a16:creationId xmlns:a16="http://schemas.microsoft.com/office/drawing/2014/main" id="{81A3C50C-95B3-4B24-9B13-FCDB249FAFC8}"/>
              </a:ext>
            </a:extLst>
          </p:cNvPr>
          <p:cNvSpPr/>
          <p:nvPr/>
        </p:nvSpPr>
        <p:spPr>
          <a:xfrm>
            <a:off x="55925" y="6026328"/>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CF860E4A-6862-453C-BCBF-D14A33C217E0}"/>
              </a:ext>
            </a:extLst>
          </p:cNvPr>
          <p:cNvSpPr/>
          <p:nvPr/>
        </p:nvSpPr>
        <p:spPr>
          <a:xfrm>
            <a:off x="55925" y="5743006"/>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F8BA6201-A27E-4CC1-8056-BD1B87541A94}"/>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5AE3F60F-77CA-4D66-8030-5922833F7B93}"/>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FB9CA375-CD18-45B6-9356-0B9862026330}"/>
              </a:ext>
            </a:extLst>
          </p:cNvPr>
          <p:cNvSpPr/>
          <p:nvPr/>
        </p:nvSpPr>
        <p:spPr>
          <a:xfrm>
            <a:off x="55925" y="6308458"/>
            <a:ext cx="216000" cy="216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extfeld 31">
            <a:extLst>
              <a:ext uri="{FF2B5EF4-FFF2-40B4-BE49-F238E27FC236}">
                <a16:creationId xmlns:a16="http://schemas.microsoft.com/office/drawing/2014/main" id="{2E4B148E-120E-4F74-B60F-43C656ACCA25}"/>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3" name="Textfeld 32">
            <a:extLst>
              <a:ext uri="{FF2B5EF4-FFF2-40B4-BE49-F238E27FC236}">
                <a16:creationId xmlns:a16="http://schemas.microsoft.com/office/drawing/2014/main" id="{36B3E321-4A71-4AC1-A98A-F691E3D17DF0}"/>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4" name="Textfeld 33">
            <a:extLst>
              <a:ext uri="{FF2B5EF4-FFF2-40B4-BE49-F238E27FC236}">
                <a16:creationId xmlns:a16="http://schemas.microsoft.com/office/drawing/2014/main" id="{9248E9F2-B251-4646-98C9-3D437D697488}"/>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5" name="Textfeld 34">
            <a:extLst>
              <a:ext uri="{FF2B5EF4-FFF2-40B4-BE49-F238E27FC236}">
                <a16:creationId xmlns:a16="http://schemas.microsoft.com/office/drawing/2014/main" id="{A1D5D04D-E70E-49FF-B980-B0C351D076D5}"/>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6" name="Textfeld 35">
            <a:extLst>
              <a:ext uri="{FF2B5EF4-FFF2-40B4-BE49-F238E27FC236}">
                <a16:creationId xmlns:a16="http://schemas.microsoft.com/office/drawing/2014/main" id="{1EE4C740-ECEB-4B5F-893C-30A8F2C9596D}"/>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7" name="Textfeld 36">
            <a:extLst>
              <a:ext uri="{FF2B5EF4-FFF2-40B4-BE49-F238E27FC236}">
                <a16:creationId xmlns:a16="http://schemas.microsoft.com/office/drawing/2014/main" id="{FDC6A2BF-447A-4256-BD65-8EE1B41A0502}"/>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8" name="Textfeld 37">
            <a:extLst>
              <a:ext uri="{FF2B5EF4-FFF2-40B4-BE49-F238E27FC236}">
                <a16:creationId xmlns:a16="http://schemas.microsoft.com/office/drawing/2014/main" id="{AF21B935-1AEB-4173-8572-2F4D2F8ED1FD}"/>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39" name="Rechteck 38">
            <a:extLst>
              <a:ext uri="{FF2B5EF4-FFF2-40B4-BE49-F238E27FC236}">
                <a16:creationId xmlns:a16="http://schemas.microsoft.com/office/drawing/2014/main" id="{827DB934-3B29-426C-A3D5-4F7D46A9FAEE}"/>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1D5C6EC0-E584-4420-B186-69234868AE9F}"/>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13087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fik 29">
            <a:extLst>
              <a:ext uri="{FF2B5EF4-FFF2-40B4-BE49-F238E27FC236}">
                <a16:creationId xmlns:a16="http://schemas.microsoft.com/office/drawing/2014/main" id="{E715E4FE-47FD-4F8B-874E-40F0B8772505}"/>
              </a:ext>
            </a:extLst>
          </p:cNvPr>
          <p:cNvPicPr>
            <a:picLocks noChangeAspect="1"/>
          </p:cNvPicPr>
          <p:nvPr/>
        </p:nvPicPr>
        <p:blipFill rotWithShape="1">
          <a:blip r:embed="rId3">
            <a:extLst>
              <a:ext uri="{28A0092B-C50C-407E-A947-70E740481C1C}">
                <a14:useLocalDpi xmlns:a14="http://schemas.microsoft.com/office/drawing/2010/main" val="0"/>
              </a:ext>
            </a:extLst>
          </a:blip>
          <a:srcRect t="71565" r="53647"/>
          <a:stretch/>
        </p:blipFill>
        <p:spPr>
          <a:xfrm>
            <a:off x="2292498" y="3859257"/>
            <a:ext cx="5471828" cy="2748359"/>
          </a:xfrm>
          <a:prstGeom prst="rect">
            <a:avLst/>
          </a:prstGeom>
        </p:spPr>
      </p:pic>
      <p:pic>
        <p:nvPicPr>
          <p:cNvPr id="11" name="Grafik 10">
            <a:extLst>
              <a:ext uri="{FF2B5EF4-FFF2-40B4-BE49-F238E27FC236}">
                <a16:creationId xmlns:a16="http://schemas.microsoft.com/office/drawing/2014/main" id="{5C7D30CD-5EC1-47B5-B7C3-4A9BC0D8C817}"/>
              </a:ext>
            </a:extLst>
          </p:cNvPr>
          <p:cNvPicPr>
            <a:picLocks noChangeAspect="1"/>
          </p:cNvPicPr>
          <p:nvPr/>
        </p:nvPicPr>
        <p:blipFill rotWithShape="1">
          <a:blip r:embed="rId4">
            <a:extLst>
              <a:ext uri="{28A0092B-C50C-407E-A947-70E740481C1C}">
                <a14:useLocalDpi xmlns:a14="http://schemas.microsoft.com/office/drawing/2010/main" val="0"/>
              </a:ext>
            </a:extLst>
          </a:blip>
          <a:srcRect b="37448"/>
          <a:stretch/>
        </p:blipFill>
        <p:spPr>
          <a:xfrm>
            <a:off x="1068122" y="593424"/>
            <a:ext cx="7006837" cy="3588611"/>
          </a:xfrm>
          <a:prstGeom prst="rect">
            <a:avLst/>
          </a:prstGeom>
        </p:spPr>
      </p:pic>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846654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Anwendung und Evaluation</a:t>
            </a:r>
            <a:endParaRPr lang="de-DE" sz="3600">
              <a:solidFill>
                <a:schemeClr val="bg1"/>
              </a:solidFill>
              <a:latin typeface="Segoe UI Semibold" panose="020B0702040204020203" pitchFamily="34" charset="0"/>
              <a:cs typeface="Segoe UI Semibold" panose="020B0702040204020203" pitchFamily="34" charset="0"/>
            </a:endParaRPr>
          </a:p>
        </p:txBody>
      </p:sp>
      <p:pic>
        <p:nvPicPr>
          <p:cNvPr id="3" name="Grafik 2">
            <a:extLst>
              <a:ext uri="{FF2B5EF4-FFF2-40B4-BE49-F238E27FC236}">
                <a16:creationId xmlns:a16="http://schemas.microsoft.com/office/drawing/2014/main" id="{B6BAED79-ADCC-4196-8BCF-33EA9CDF311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b="38201"/>
          <a:stretch/>
        </p:blipFill>
        <p:spPr>
          <a:xfrm>
            <a:off x="1068123" y="614813"/>
            <a:ext cx="6959564" cy="3521513"/>
          </a:xfrm>
          <a:prstGeom prst="rect">
            <a:avLst/>
          </a:prstGeom>
        </p:spPr>
      </p:pic>
      <p:sp>
        <p:nvSpPr>
          <p:cNvPr id="5" name="Textfeld 4">
            <a:extLst>
              <a:ext uri="{FF2B5EF4-FFF2-40B4-BE49-F238E27FC236}">
                <a16:creationId xmlns:a16="http://schemas.microsoft.com/office/drawing/2014/main" id="{351CF814-E253-4A72-85A8-3316C8715898}"/>
              </a:ext>
            </a:extLst>
          </p:cNvPr>
          <p:cNvSpPr txBox="1"/>
          <p:nvPr/>
        </p:nvSpPr>
        <p:spPr>
          <a:xfrm>
            <a:off x="1489616" y="4073704"/>
            <a:ext cx="2109511" cy="707886"/>
          </a:xfrm>
          <a:prstGeom prst="rect">
            <a:avLst/>
          </a:prstGeom>
          <a:noFill/>
        </p:spPr>
        <p:txBody>
          <a:bodyPr wrap="square" rtlCol="0">
            <a:spAutoFit/>
          </a:bodyPr>
          <a:lstStyle/>
          <a:p>
            <a:r>
              <a:rPr lang="de-DE" sz="2000" err="1">
                <a:latin typeface="Segoe UI" panose="020B0502040204020203" pitchFamily="34" charset="0"/>
                <a:cs typeface="Segoe UI" panose="020B0502040204020203" pitchFamily="34" charset="0"/>
              </a:rPr>
              <a:t>selected</a:t>
            </a:r>
            <a:r>
              <a:rPr lang="de-DE" sz="2000">
                <a:latin typeface="Segoe UI" panose="020B0502040204020203" pitchFamily="34" charset="0"/>
                <a:cs typeface="Segoe UI" panose="020B0502040204020203" pitchFamily="34" charset="0"/>
              </a:rPr>
              <a:t> </a:t>
            </a:r>
            <a:r>
              <a:rPr lang="de-DE" sz="2000" err="1">
                <a:latin typeface="Segoe UI" panose="020B0502040204020203" pitchFamily="34" charset="0"/>
                <a:cs typeface="Segoe UI" panose="020B0502040204020203" pitchFamily="34" charset="0"/>
              </a:rPr>
              <a:t>elements</a:t>
            </a:r>
            <a:endParaRPr lang="de-DE" sz="2000">
              <a:latin typeface="Segoe UI" panose="020B0502040204020203" pitchFamily="34" charset="0"/>
              <a:cs typeface="Segoe UI" panose="020B0502040204020203" pitchFamily="34" charset="0"/>
            </a:endParaRPr>
          </a:p>
        </p:txBody>
      </p:sp>
      <p:sp>
        <p:nvSpPr>
          <p:cNvPr id="29" name="Rechteck 28">
            <a:extLst>
              <a:ext uri="{FF2B5EF4-FFF2-40B4-BE49-F238E27FC236}">
                <a16:creationId xmlns:a16="http://schemas.microsoft.com/office/drawing/2014/main" id="{251FC20B-15D1-45F9-862F-96FFBB108AA3}"/>
              </a:ext>
            </a:extLst>
          </p:cNvPr>
          <p:cNvSpPr/>
          <p:nvPr/>
        </p:nvSpPr>
        <p:spPr>
          <a:xfrm>
            <a:off x="55925" y="6026328"/>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E9288F82-B84E-43C7-9F32-D40652445FD8}"/>
              </a:ext>
            </a:extLst>
          </p:cNvPr>
          <p:cNvSpPr/>
          <p:nvPr/>
        </p:nvSpPr>
        <p:spPr>
          <a:xfrm>
            <a:off x="55925" y="5743006"/>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C2FC1BCF-1D7A-4759-9568-E82D430E3E9A}"/>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8010E3BB-D8F3-40BD-A72C-858B483A3782}"/>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2F85FF11-F6B2-4F50-8A44-5D19B86A27B9}"/>
              </a:ext>
            </a:extLst>
          </p:cNvPr>
          <p:cNvSpPr/>
          <p:nvPr/>
        </p:nvSpPr>
        <p:spPr>
          <a:xfrm>
            <a:off x="55925" y="6308458"/>
            <a:ext cx="216000" cy="216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01AA6C2D-FA57-493E-9E79-A615AE8DC094}"/>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6" name="Textfeld 35">
            <a:extLst>
              <a:ext uri="{FF2B5EF4-FFF2-40B4-BE49-F238E27FC236}">
                <a16:creationId xmlns:a16="http://schemas.microsoft.com/office/drawing/2014/main" id="{2E667CB0-FE1C-466E-9B78-782CDA5FDA5C}"/>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7" name="Textfeld 36">
            <a:extLst>
              <a:ext uri="{FF2B5EF4-FFF2-40B4-BE49-F238E27FC236}">
                <a16:creationId xmlns:a16="http://schemas.microsoft.com/office/drawing/2014/main" id="{344C8AAE-8F6C-480C-9F10-BDC147BE662B}"/>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8" name="Textfeld 37">
            <a:extLst>
              <a:ext uri="{FF2B5EF4-FFF2-40B4-BE49-F238E27FC236}">
                <a16:creationId xmlns:a16="http://schemas.microsoft.com/office/drawing/2014/main" id="{A7469260-0C2C-4F17-8796-A8A4D6966CCD}"/>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9" name="Textfeld 38">
            <a:extLst>
              <a:ext uri="{FF2B5EF4-FFF2-40B4-BE49-F238E27FC236}">
                <a16:creationId xmlns:a16="http://schemas.microsoft.com/office/drawing/2014/main" id="{9FAC37B8-61F2-4B8E-8FCD-4D1D1DF03220}"/>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40" name="Textfeld 39">
            <a:extLst>
              <a:ext uri="{FF2B5EF4-FFF2-40B4-BE49-F238E27FC236}">
                <a16:creationId xmlns:a16="http://schemas.microsoft.com/office/drawing/2014/main" id="{56672278-94CD-4C9D-ABC1-FF1544588EC9}"/>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1" name="Textfeld 40">
            <a:extLst>
              <a:ext uri="{FF2B5EF4-FFF2-40B4-BE49-F238E27FC236}">
                <a16:creationId xmlns:a16="http://schemas.microsoft.com/office/drawing/2014/main" id="{58559349-6A4A-42EF-BB9D-39360D11B5A0}"/>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2" name="Rechteck 41">
            <a:extLst>
              <a:ext uri="{FF2B5EF4-FFF2-40B4-BE49-F238E27FC236}">
                <a16:creationId xmlns:a16="http://schemas.microsoft.com/office/drawing/2014/main" id="{6D71930B-9057-45B1-B4FE-E292AF98ED48}"/>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A9E85426-1976-43E9-AE22-7D6C0AC5B820}"/>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54386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846654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Anwendung und Evaluation</a:t>
            </a:r>
            <a:endParaRPr lang="de-DE" sz="3600">
              <a:solidFill>
                <a:schemeClr val="bg1"/>
              </a:solidFill>
              <a:latin typeface="Segoe UI Semibold" panose="020B0702040204020203" pitchFamily="34" charset="0"/>
              <a:cs typeface="Segoe UI Semibold" panose="020B0702040204020203" pitchFamily="34" charset="0"/>
            </a:endParaRPr>
          </a:p>
        </p:txBody>
      </p:sp>
      <p:pic>
        <p:nvPicPr>
          <p:cNvPr id="6" name="Grafik 5">
            <a:extLst>
              <a:ext uri="{FF2B5EF4-FFF2-40B4-BE49-F238E27FC236}">
                <a16:creationId xmlns:a16="http://schemas.microsoft.com/office/drawing/2014/main" id="{6E368F50-388B-4173-98D0-93491509E405}"/>
              </a:ext>
            </a:extLst>
          </p:cNvPr>
          <p:cNvPicPr>
            <a:picLocks noChangeAspect="1"/>
          </p:cNvPicPr>
          <p:nvPr/>
        </p:nvPicPr>
        <p:blipFill rotWithShape="1">
          <a:blip r:embed="rId3"/>
          <a:srcRect l="7235"/>
          <a:stretch/>
        </p:blipFill>
        <p:spPr>
          <a:xfrm>
            <a:off x="4202897" y="4371988"/>
            <a:ext cx="3786201" cy="1476386"/>
          </a:xfrm>
          <a:prstGeom prst="rect">
            <a:avLst/>
          </a:prstGeom>
        </p:spPr>
      </p:pic>
      <p:sp>
        <p:nvSpPr>
          <p:cNvPr id="7" name="Textfeld 6">
            <a:extLst>
              <a:ext uri="{FF2B5EF4-FFF2-40B4-BE49-F238E27FC236}">
                <a16:creationId xmlns:a16="http://schemas.microsoft.com/office/drawing/2014/main" id="{EA1140AD-289E-4EA5-BB01-4182449EF125}"/>
              </a:ext>
            </a:extLst>
          </p:cNvPr>
          <p:cNvSpPr txBox="1"/>
          <p:nvPr/>
        </p:nvSpPr>
        <p:spPr>
          <a:xfrm>
            <a:off x="3893738" y="5780527"/>
            <a:ext cx="4404518" cy="369332"/>
          </a:xfrm>
          <a:prstGeom prst="rect">
            <a:avLst/>
          </a:prstGeom>
          <a:solidFill>
            <a:schemeClr val="tx1">
              <a:lumMod val="50000"/>
              <a:lumOff val="50000"/>
            </a:schemeClr>
          </a:solidFill>
          <a:effectLst>
            <a:outerShdw blurRad="63500" sx="102000" sy="102000" algn="ctr" rotWithShape="0">
              <a:prstClr val="black">
                <a:alpha val="40000"/>
              </a:prstClr>
            </a:outerShdw>
          </a:effectLst>
        </p:spPr>
        <p:txBody>
          <a:bodyPr wrap="square" rtlCol="0">
            <a:spAutoFit/>
          </a:bodyPr>
          <a:lstStyle/>
          <a:p>
            <a:r>
              <a:rPr lang="de-DE">
                <a:solidFill>
                  <a:schemeClr val="bg1"/>
                </a:solidFill>
                <a:latin typeface="Segoe UI" panose="020B0502040204020203" pitchFamily="34" charset="0"/>
                <a:cs typeface="Segoe UI" panose="020B0502040204020203" pitchFamily="34" charset="0"/>
              </a:rPr>
              <a:t>Keyword-Status vom </a:t>
            </a:r>
            <a:r>
              <a:rPr lang="de-DE" err="1">
                <a:solidFill>
                  <a:schemeClr val="bg1"/>
                </a:solidFill>
                <a:latin typeface="Segoe UI" panose="020B0502040204020203" pitchFamily="34" charset="0"/>
                <a:cs typeface="Segoe UI" panose="020B0502040204020203" pitchFamily="34" charset="0"/>
              </a:rPr>
              <a:t>Labeling</a:t>
            </a:r>
            <a:r>
              <a:rPr lang="de-DE">
                <a:solidFill>
                  <a:schemeClr val="bg1"/>
                </a:solidFill>
                <a:latin typeface="Segoe UI" panose="020B0502040204020203" pitchFamily="34" charset="0"/>
                <a:cs typeface="Segoe UI" panose="020B0502040204020203" pitchFamily="34" charset="0"/>
              </a:rPr>
              <a:t> abhängig</a:t>
            </a:r>
          </a:p>
        </p:txBody>
      </p:sp>
      <p:pic>
        <p:nvPicPr>
          <p:cNvPr id="8" name="Grafik 7">
            <a:extLst>
              <a:ext uri="{FF2B5EF4-FFF2-40B4-BE49-F238E27FC236}">
                <a16:creationId xmlns:a16="http://schemas.microsoft.com/office/drawing/2014/main" id="{9D5C96D7-D68A-4EC3-87FF-38EF5D0C004C}"/>
              </a:ext>
            </a:extLst>
          </p:cNvPr>
          <p:cNvPicPr>
            <a:picLocks noChangeAspect="1"/>
          </p:cNvPicPr>
          <p:nvPr/>
        </p:nvPicPr>
        <p:blipFill rotWithShape="1">
          <a:blip r:embed="rId4"/>
          <a:srcRect l="7735"/>
          <a:stretch/>
        </p:blipFill>
        <p:spPr>
          <a:xfrm>
            <a:off x="1277151" y="1173668"/>
            <a:ext cx="3735005" cy="300040"/>
          </a:xfrm>
          <a:prstGeom prst="rect">
            <a:avLst/>
          </a:prstGeom>
        </p:spPr>
      </p:pic>
      <p:sp>
        <p:nvSpPr>
          <p:cNvPr id="30" name="Textfeld 29">
            <a:extLst>
              <a:ext uri="{FF2B5EF4-FFF2-40B4-BE49-F238E27FC236}">
                <a16:creationId xmlns:a16="http://schemas.microsoft.com/office/drawing/2014/main" id="{497EBD17-D9FB-4C8B-B68E-C1529D4C582C}"/>
              </a:ext>
            </a:extLst>
          </p:cNvPr>
          <p:cNvSpPr txBox="1"/>
          <p:nvPr/>
        </p:nvSpPr>
        <p:spPr>
          <a:xfrm>
            <a:off x="1126069" y="1432387"/>
            <a:ext cx="4131736" cy="369332"/>
          </a:xfrm>
          <a:prstGeom prst="rect">
            <a:avLst/>
          </a:prstGeom>
          <a:solidFill>
            <a:schemeClr val="tx1">
              <a:lumMod val="50000"/>
              <a:lumOff val="50000"/>
            </a:schemeClr>
          </a:solidFill>
          <a:effectLst>
            <a:outerShdw blurRad="63500" sx="102000" sy="102000" algn="ctr" rotWithShape="0">
              <a:prstClr val="black">
                <a:alpha val="40000"/>
              </a:prstClr>
            </a:outerShdw>
          </a:effectLst>
        </p:spPr>
        <p:txBody>
          <a:bodyPr wrap="square" rtlCol="0">
            <a:spAutoFit/>
          </a:bodyPr>
          <a:lstStyle/>
          <a:p>
            <a:r>
              <a:rPr lang="de-DE">
                <a:solidFill>
                  <a:schemeClr val="bg1"/>
                </a:solidFill>
                <a:latin typeface="Segoe UI" panose="020B0502040204020203" pitchFamily="34" charset="0"/>
                <a:cs typeface="Segoe UI" panose="020B0502040204020203" pitchFamily="34" charset="0"/>
              </a:rPr>
              <a:t>richtige </a:t>
            </a:r>
            <a:r>
              <a:rPr lang="de-DE" err="1">
                <a:solidFill>
                  <a:schemeClr val="bg1"/>
                </a:solidFill>
                <a:latin typeface="Segoe UI" panose="020B0502040204020203" pitchFamily="34" charset="0"/>
                <a:cs typeface="Segoe UI" panose="020B0502040204020203" pitchFamily="34" charset="0"/>
              </a:rPr>
              <a:t>Prediction</a:t>
            </a:r>
            <a:r>
              <a:rPr lang="de-DE">
                <a:solidFill>
                  <a:schemeClr val="bg1"/>
                </a:solidFill>
                <a:latin typeface="Segoe UI" panose="020B0502040204020203" pitchFamily="34" charset="0"/>
                <a:cs typeface="Segoe UI" panose="020B0502040204020203" pitchFamily="34" charset="0"/>
              </a:rPr>
              <a:t> Keyword</a:t>
            </a:r>
          </a:p>
        </p:txBody>
      </p:sp>
      <p:pic>
        <p:nvPicPr>
          <p:cNvPr id="9" name="Grafik 8">
            <a:extLst>
              <a:ext uri="{FF2B5EF4-FFF2-40B4-BE49-F238E27FC236}">
                <a16:creationId xmlns:a16="http://schemas.microsoft.com/office/drawing/2014/main" id="{CAB89673-3029-4171-94C3-25D1747D90EA}"/>
              </a:ext>
            </a:extLst>
          </p:cNvPr>
          <p:cNvPicPr>
            <a:picLocks noChangeAspect="1"/>
          </p:cNvPicPr>
          <p:nvPr/>
        </p:nvPicPr>
        <p:blipFill rotWithShape="1">
          <a:blip r:embed="rId5"/>
          <a:srcRect l="8071"/>
          <a:stretch/>
        </p:blipFill>
        <p:spPr>
          <a:xfrm>
            <a:off x="1217753" y="3459849"/>
            <a:ext cx="3743339" cy="280990"/>
          </a:xfrm>
          <a:prstGeom prst="rect">
            <a:avLst/>
          </a:prstGeom>
        </p:spPr>
      </p:pic>
      <p:sp>
        <p:nvSpPr>
          <p:cNvPr id="31" name="Textfeld 30">
            <a:extLst>
              <a:ext uri="{FF2B5EF4-FFF2-40B4-BE49-F238E27FC236}">
                <a16:creationId xmlns:a16="http://schemas.microsoft.com/office/drawing/2014/main" id="{9956D86C-F417-4410-B9D3-5A6D5ECB5E8E}"/>
              </a:ext>
            </a:extLst>
          </p:cNvPr>
          <p:cNvSpPr txBox="1"/>
          <p:nvPr/>
        </p:nvSpPr>
        <p:spPr>
          <a:xfrm>
            <a:off x="1138164" y="3742727"/>
            <a:ext cx="4119642" cy="369332"/>
          </a:xfrm>
          <a:prstGeom prst="rect">
            <a:avLst/>
          </a:prstGeom>
          <a:solidFill>
            <a:schemeClr val="tx1">
              <a:lumMod val="50000"/>
              <a:lumOff val="50000"/>
            </a:schemeClr>
          </a:solidFill>
          <a:effectLst>
            <a:outerShdw blurRad="63500" sx="102000" sy="102000" algn="ctr" rotWithShape="0">
              <a:prstClr val="black">
                <a:alpha val="40000"/>
              </a:prstClr>
            </a:outerShdw>
          </a:effectLst>
        </p:spPr>
        <p:txBody>
          <a:bodyPr wrap="square" rtlCol="0">
            <a:spAutoFit/>
          </a:bodyPr>
          <a:lstStyle/>
          <a:p>
            <a:r>
              <a:rPr lang="de-DE">
                <a:solidFill>
                  <a:schemeClr val="bg1"/>
                </a:solidFill>
                <a:latin typeface="Segoe UI" panose="020B0502040204020203" pitchFamily="34" charset="0"/>
                <a:cs typeface="Segoe UI" panose="020B0502040204020203" pitchFamily="34" charset="0"/>
              </a:rPr>
              <a:t>richtige </a:t>
            </a:r>
            <a:r>
              <a:rPr lang="de-DE" err="1">
                <a:solidFill>
                  <a:schemeClr val="bg1"/>
                </a:solidFill>
                <a:latin typeface="Segoe UI" panose="020B0502040204020203" pitchFamily="34" charset="0"/>
                <a:cs typeface="Segoe UI" panose="020B0502040204020203" pitchFamily="34" charset="0"/>
              </a:rPr>
              <a:t>Prediction</a:t>
            </a:r>
            <a:r>
              <a:rPr lang="de-DE">
                <a:solidFill>
                  <a:schemeClr val="bg1"/>
                </a:solidFill>
                <a:latin typeface="Segoe UI" panose="020B0502040204020203" pitchFamily="34" charset="0"/>
                <a:cs typeface="Segoe UI" panose="020B0502040204020203" pitchFamily="34" charset="0"/>
              </a:rPr>
              <a:t>, unsicheres Keyword</a:t>
            </a:r>
          </a:p>
        </p:txBody>
      </p:sp>
      <p:pic>
        <p:nvPicPr>
          <p:cNvPr id="10" name="Grafik 9">
            <a:extLst>
              <a:ext uri="{FF2B5EF4-FFF2-40B4-BE49-F238E27FC236}">
                <a16:creationId xmlns:a16="http://schemas.microsoft.com/office/drawing/2014/main" id="{51A31A6E-8FD4-4F06-8460-2ADCD0C89558}"/>
              </a:ext>
            </a:extLst>
          </p:cNvPr>
          <p:cNvPicPr>
            <a:picLocks noChangeAspect="1"/>
          </p:cNvPicPr>
          <p:nvPr/>
        </p:nvPicPr>
        <p:blipFill rotWithShape="1">
          <a:blip r:embed="rId6"/>
          <a:srcRect l="7933"/>
          <a:stretch/>
        </p:blipFill>
        <p:spPr>
          <a:xfrm>
            <a:off x="6833019" y="1439606"/>
            <a:ext cx="3832239" cy="323852"/>
          </a:xfrm>
          <a:prstGeom prst="rect">
            <a:avLst/>
          </a:prstGeom>
        </p:spPr>
      </p:pic>
      <p:sp>
        <p:nvSpPr>
          <p:cNvPr id="32" name="Textfeld 31">
            <a:extLst>
              <a:ext uri="{FF2B5EF4-FFF2-40B4-BE49-F238E27FC236}">
                <a16:creationId xmlns:a16="http://schemas.microsoft.com/office/drawing/2014/main" id="{5E4D7AD8-7142-4A8C-8B2F-A8BEA0806B75}"/>
              </a:ext>
            </a:extLst>
          </p:cNvPr>
          <p:cNvSpPr txBox="1"/>
          <p:nvPr/>
        </p:nvSpPr>
        <p:spPr>
          <a:xfrm>
            <a:off x="6672722" y="1714662"/>
            <a:ext cx="4078628" cy="369332"/>
          </a:xfrm>
          <a:prstGeom prst="rect">
            <a:avLst/>
          </a:prstGeom>
          <a:solidFill>
            <a:schemeClr val="tx1">
              <a:lumMod val="50000"/>
              <a:lumOff val="50000"/>
            </a:schemeClr>
          </a:solidFill>
          <a:effectLst>
            <a:outerShdw blurRad="63500" sx="102000" sy="102000" algn="ctr" rotWithShape="0">
              <a:prstClr val="black">
                <a:alpha val="40000"/>
              </a:prstClr>
            </a:outerShdw>
          </a:effectLst>
        </p:spPr>
        <p:txBody>
          <a:bodyPr wrap="square" rtlCol="0">
            <a:spAutoFit/>
          </a:bodyPr>
          <a:lstStyle/>
          <a:p>
            <a:r>
              <a:rPr lang="de-DE">
                <a:solidFill>
                  <a:schemeClr val="bg1"/>
                </a:solidFill>
                <a:latin typeface="Segoe UI" panose="020B0502040204020203" pitchFamily="34" charset="0"/>
                <a:cs typeface="Segoe UI" panose="020B0502040204020203" pitchFamily="34" charset="0"/>
              </a:rPr>
              <a:t>richtige </a:t>
            </a:r>
            <a:r>
              <a:rPr lang="de-DE" err="1">
                <a:solidFill>
                  <a:schemeClr val="bg1"/>
                </a:solidFill>
                <a:latin typeface="Segoe UI" panose="020B0502040204020203" pitchFamily="34" charset="0"/>
                <a:cs typeface="Segoe UI" panose="020B0502040204020203" pitchFamily="34" charset="0"/>
              </a:rPr>
              <a:t>Prediction</a:t>
            </a:r>
            <a:r>
              <a:rPr lang="de-DE">
                <a:solidFill>
                  <a:schemeClr val="bg1"/>
                </a:solidFill>
                <a:latin typeface="Segoe UI" panose="020B0502040204020203" pitchFamily="34" charset="0"/>
                <a:cs typeface="Segoe UI" panose="020B0502040204020203" pitchFamily="34" charset="0"/>
              </a:rPr>
              <a:t>, schlechtes Label</a:t>
            </a:r>
          </a:p>
        </p:txBody>
      </p:sp>
      <p:pic>
        <p:nvPicPr>
          <p:cNvPr id="11" name="Grafik 10">
            <a:extLst>
              <a:ext uri="{FF2B5EF4-FFF2-40B4-BE49-F238E27FC236}">
                <a16:creationId xmlns:a16="http://schemas.microsoft.com/office/drawing/2014/main" id="{B931EE0A-3BEA-4F62-AD7C-A9D36108DFEB}"/>
              </a:ext>
            </a:extLst>
          </p:cNvPr>
          <p:cNvPicPr>
            <a:picLocks noChangeAspect="1"/>
          </p:cNvPicPr>
          <p:nvPr/>
        </p:nvPicPr>
        <p:blipFill rotWithShape="1">
          <a:blip r:embed="rId7"/>
          <a:srcRect l="8073"/>
          <a:stretch/>
        </p:blipFill>
        <p:spPr>
          <a:xfrm>
            <a:off x="6843719" y="1179419"/>
            <a:ext cx="3773917" cy="257177"/>
          </a:xfrm>
          <a:prstGeom prst="rect">
            <a:avLst/>
          </a:prstGeom>
        </p:spPr>
      </p:pic>
      <p:pic>
        <p:nvPicPr>
          <p:cNvPr id="12" name="Grafik 11">
            <a:extLst>
              <a:ext uri="{FF2B5EF4-FFF2-40B4-BE49-F238E27FC236}">
                <a16:creationId xmlns:a16="http://schemas.microsoft.com/office/drawing/2014/main" id="{F5136D16-CBD7-42C9-9631-C8B6CC628B67}"/>
              </a:ext>
            </a:extLst>
          </p:cNvPr>
          <p:cNvPicPr>
            <a:picLocks noChangeAspect="1"/>
          </p:cNvPicPr>
          <p:nvPr/>
        </p:nvPicPr>
        <p:blipFill rotWithShape="1">
          <a:blip r:embed="rId8"/>
          <a:srcRect l="8071"/>
          <a:stretch/>
        </p:blipFill>
        <p:spPr>
          <a:xfrm>
            <a:off x="1280120" y="2315533"/>
            <a:ext cx="3756436" cy="271464"/>
          </a:xfrm>
          <a:prstGeom prst="rect">
            <a:avLst/>
          </a:prstGeom>
        </p:spPr>
      </p:pic>
      <p:sp>
        <p:nvSpPr>
          <p:cNvPr id="33" name="Textfeld 32">
            <a:extLst>
              <a:ext uri="{FF2B5EF4-FFF2-40B4-BE49-F238E27FC236}">
                <a16:creationId xmlns:a16="http://schemas.microsoft.com/office/drawing/2014/main" id="{83413FC2-C9FF-4959-BE9D-D9D8E0E62D69}"/>
              </a:ext>
            </a:extLst>
          </p:cNvPr>
          <p:cNvSpPr txBox="1"/>
          <p:nvPr/>
        </p:nvSpPr>
        <p:spPr>
          <a:xfrm>
            <a:off x="1126068" y="2573894"/>
            <a:ext cx="4131737" cy="369332"/>
          </a:xfrm>
          <a:prstGeom prst="rect">
            <a:avLst/>
          </a:prstGeom>
          <a:solidFill>
            <a:schemeClr val="tx1">
              <a:lumMod val="50000"/>
              <a:lumOff val="50000"/>
            </a:schemeClr>
          </a:solidFill>
          <a:effectLst>
            <a:outerShdw blurRad="63500" sx="102000" sy="102000" algn="ctr" rotWithShape="0">
              <a:prstClr val="black">
                <a:alpha val="40000"/>
              </a:prstClr>
            </a:outerShdw>
          </a:effectLst>
        </p:spPr>
        <p:txBody>
          <a:bodyPr wrap="square" rtlCol="0">
            <a:spAutoFit/>
          </a:bodyPr>
          <a:lstStyle/>
          <a:p>
            <a:r>
              <a:rPr lang="de-DE">
                <a:solidFill>
                  <a:schemeClr val="bg1"/>
                </a:solidFill>
                <a:latin typeface="Segoe UI" panose="020B0502040204020203" pitchFamily="34" charset="0"/>
                <a:cs typeface="Segoe UI" panose="020B0502040204020203" pitchFamily="34" charset="0"/>
              </a:rPr>
              <a:t>falsche </a:t>
            </a:r>
            <a:r>
              <a:rPr lang="de-DE" err="1">
                <a:solidFill>
                  <a:schemeClr val="bg1"/>
                </a:solidFill>
                <a:latin typeface="Segoe UI" panose="020B0502040204020203" pitchFamily="34" charset="0"/>
                <a:cs typeface="Segoe UI" panose="020B0502040204020203" pitchFamily="34" charset="0"/>
              </a:rPr>
              <a:t>Prediction</a:t>
            </a:r>
            <a:r>
              <a:rPr lang="de-DE">
                <a:solidFill>
                  <a:schemeClr val="bg1"/>
                </a:solidFill>
                <a:latin typeface="Segoe UI" panose="020B0502040204020203" pitchFamily="34" charset="0"/>
                <a:cs typeface="Segoe UI" panose="020B0502040204020203" pitchFamily="34" charset="0"/>
              </a:rPr>
              <a:t> Keyword</a:t>
            </a:r>
          </a:p>
        </p:txBody>
      </p:sp>
      <p:pic>
        <p:nvPicPr>
          <p:cNvPr id="16" name="Grafik 15">
            <a:extLst>
              <a:ext uri="{FF2B5EF4-FFF2-40B4-BE49-F238E27FC236}">
                <a16:creationId xmlns:a16="http://schemas.microsoft.com/office/drawing/2014/main" id="{746F09B8-F304-4B6D-9681-19B6550E126E}"/>
              </a:ext>
            </a:extLst>
          </p:cNvPr>
          <p:cNvPicPr>
            <a:picLocks noChangeAspect="1"/>
          </p:cNvPicPr>
          <p:nvPr/>
        </p:nvPicPr>
        <p:blipFill rotWithShape="1">
          <a:blip r:embed="rId9"/>
          <a:srcRect l="7805"/>
          <a:stretch/>
        </p:blipFill>
        <p:spPr>
          <a:xfrm>
            <a:off x="1260617" y="2142731"/>
            <a:ext cx="3802474" cy="228602"/>
          </a:xfrm>
          <a:prstGeom prst="rect">
            <a:avLst/>
          </a:prstGeom>
        </p:spPr>
      </p:pic>
      <p:pic>
        <p:nvPicPr>
          <p:cNvPr id="17" name="Grafik 16">
            <a:extLst>
              <a:ext uri="{FF2B5EF4-FFF2-40B4-BE49-F238E27FC236}">
                <a16:creationId xmlns:a16="http://schemas.microsoft.com/office/drawing/2014/main" id="{E7B17E93-37FF-451B-9859-1F9FCB4110F7}"/>
              </a:ext>
            </a:extLst>
          </p:cNvPr>
          <p:cNvPicPr>
            <a:picLocks noChangeAspect="1"/>
          </p:cNvPicPr>
          <p:nvPr/>
        </p:nvPicPr>
        <p:blipFill rotWithShape="1">
          <a:blip r:embed="rId10"/>
          <a:srcRect l="8130"/>
          <a:stretch/>
        </p:blipFill>
        <p:spPr>
          <a:xfrm>
            <a:off x="6816028" y="2531586"/>
            <a:ext cx="3823882" cy="1199046"/>
          </a:xfrm>
          <a:prstGeom prst="rect">
            <a:avLst/>
          </a:prstGeom>
        </p:spPr>
      </p:pic>
      <p:sp>
        <p:nvSpPr>
          <p:cNvPr id="34" name="Textfeld 33">
            <a:extLst>
              <a:ext uri="{FF2B5EF4-FFF2-40B4-BE49-F238E27FC236}">
                <a16:creationId xmlns:a16="http://schemas.microsoft.com/office/drawing/2014/main" id="{1E3C5C1B-6B79-4746-B966-CAA081433752}"/>
              </a:ext>
            </a:extLst>
          </p:cNvPr>
          <p:cNvSpPr txBox="1"/>
          <p:nvPr/>
        </p:nvSpPr>
        <p:spPr>
          <a:xfrm>
            <a:off x="6672722" y="3716469"/>
            <a:ext cx="4078628" cy="369332"/>
          </a:xfrm>
          <a:prstGeom prst="rect">
            <a:avLst/>
          </a:prstGeom>
          <a:solidFill>
            <a:schemeClr val="tx1">
              <a:lumMod val="50000"/>
              <a:lumOff val="50000"/>
            </a:schemeClr>
          </a:solidFill>
          <a:effectLst>
            <a:outerShdw blurRad="63500" sx="102000" sy="102000" algn="ctr" rotWithShape="0">
              <a:prstClr val="black">
                <a:alpha val="40000"/>
              </a:prstClr>
            </a:outerShdw>
          </a:effectLst>
        </p:spPr>
        <p:txBody>
          <a:bodyPr wrap="square" rtlCol="0">
            <a:spAutoFit/>
          </a:bodyPr>
          <a:lstStyle/>
          <a:p>
            <a:r>
              <a:rPr lang="de-DE">
                <a:solidFill>
                  <a:schemeClr val="bg1"/>
                </a:solidFill>
                <a:latin typeface="Segoe UI" panose="020B0502040204020203" pitchFamily="34" charset="0"/>
                <a:cs typeface="Segoe UI" panose="020B0502040204020203" pitchFamily="34" charset="0"/>
              </a:rPr>
              <a:t>richtige </a:t>
            </a:r>
            <a:r>
              <a:rPr lang="de-DE" err="1">
                <a:solidFill>
                  <a:schemeClr val="bg1"/>
                </a:solidFill>
                <a:latin typeface="Segoe UI" panose="020B0502040204020203" pitchFamily="34" charset="0"/>
                <a:cs typeface="Segoe UI" panose="020B0502040204020203" pitchFamily="34" charset="0"/>
              </a:rPr>
              <a:t>Prediction</a:t>
            </a:r>
            <a:r>
              <a:rPr lang="de-DE">
                <a:solidFill>
                  <a:schemeClr val="bg1"/>
                </a:solidFill>
                <a:latin typeface="Segoe UI" panose="020B0502040204020203" pitchFamily="34" charset="0"/>
                <a:cs typeface="Segoe UI" panose="020B0502040204020203" pitchFamily="34" charset="0"/>
              </a:rPr>
              <a:t> Nicht-Keyword</a:t>
            </a:r>
          </a:p>
        </p:txBody>
      </p:sp>
      <p:sp>
        <p:nvSpPr>
          <p:cNvPr id="29" name="Rechteck 28">
            <a:extLst>
              <a:ext uri="{FF2B5EF4-FFF2-40B4-BE49-F238E27FC236}">
                <a16:creationId xmlns:a16="http://schemas.microsoft.com/office/drawing/2014/main" id="{EC2C466F-1FAA-4DC9-9648-FECBEB011110}"/>
              </a:ext>
            </a:extLst>
          </p:cNvPr>
          <p:cNvSpPr/>
          <p:nvPr/>
        </p:nvSpPr>
        <p:spPr>
          <a:xfrm>
            <a:off x="55925" y="6026328"/>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F0FEB19B-39A1-4965-B5EE-3A5AE82C430E}"/>
              </a:ext>
            </a:extLst>
          </p:cNvPr>
          <p:cNvSpPr/>
          <p:nvPr/>
        </p:nvSpPr>
        <p:spPr>
          <a:xfrm>
            <a:off x="55925" y="5743006"/>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AC54FDCE-E50E-4D24-86F6-0361CC9131EE}"/>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0F16E9B-4140-4D32-A129-AEF2D1D98265}"/>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E3EB2137-4AD7-4CD1-B86B-D109C2C834EE}"/>
              </a:ext>
            </a:extLst>
          </p:cNvPr>
          <p:cNvSpPr/>
          <p:nvPr/>
        </p:nvSpPr>
        <p:spPr>
          <a:xfrm>
            <a:off x="55925" y="6308458"/>
            <a:ext cx="216000" cy="216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Textfeld 38">
            <a:extLst>
              <a:ext uri="{FF2B5EF4-FFF2-40B4-BE49-F238E27FC236}">
                <a16:creationId xmlns:a16="http://schemas.microsoft.com/office/drawing/2014/main" id="{3BD1EC09-C399-46A1-B3BA-E4E1519A8263}"/>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40" name="Textfeld 39">
            <a:extLst>
              <a:ext uri="{FF2B5EF4-FFF2-40B4-BE49-F238E27FC236}">
                <a16:creationId xmlns:a16="http://schemas.microsoft.com/office/drawing/2014/main" id="{043F4EE5-F012-44EC-8815-9C13F7917EAE}"/>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41" name="Textfeld 40">
            <a:extLst>
              <a:ext uri="{FF2B5EF4-FFF2-40B4-BE49-F238E27FC236}">
                <a16:creationId xmlns:a16="http://schemas.microsoft.com/office/drawing/2014/main" id="{5111DA42-1A20-4664-80CD-36F8633A913B}"/>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42" name="Textfeld 41">
            <a:extLst>
              <a:ext uri="{FF2B5EF4-FFF2-40B4-BE49-F238E27FC236}">
                <a16:creationId xmlns:a16="http://schemas.microsoft.com/office/drawing/2014/main" id="{020C7761-4DC5-4696-BC7B-ED8EED9D1BC9}"/>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43" name="Textfeld 42">
            <a:extLst>
              <a:ext uri="{FF2B5EF4-FFF2-40B4-BE49-F238E27FC236}">
                <a16:creationId xmlns:a16="http://schemas.microsoft.com/office/drawing/2014/main" id="{A525D66E-C194-450C-97C6-2A4697FBE0AF}"/>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44" name="Textfeld 43">
            <a:extLst>
              <a:ext uri="{FF2B5EF4-FFF2-40B4-BE49-F238E27FC236}">
                <a16:creationId xmlns:a16="http://schemas.microsoft.com/office/drawing/2014/main" id="{DFBAD3FE-A6DB-4E2D-B6CE-A34307765EDE}"/>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5" name="Textfeld 44">
            <a:extLst>
              <a:ext uri="{FF2B5EF4-FFF2-40B4-BE49-F238E27FC236}">
                <a16:creationId xmlns:a16="http://schemas.microsoft.com/office/drawing/2014/main" id="{78ADF05B-0715-4A60-BE10-64293CDA6808}"/>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6" name="Rechteck 45">
            <a:extLst>
              <a:ext uri="{FF2B5EF4-FFF2-40B4-BE49-F238E27FC236}">
                <a16:creationId xmlns:a16="http://schemas.microsoft.com/office/drawing/2014/main" id="{B79474D6-C184-4FD1-9734-A5F482C5AE63}"/>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DB21AC14-1622-4EFD-858C-87DCAD4D5A35}"/>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4E223843-4B87-4971-ACAA-3C77787ACA24}"/>
              </a:ext>
            </a:extLst>
          </p:cNvPr>
          <p:cNvSpPr txBox="1"/>
          <p:nvPr/>
        </p:nvSpPr>
        <p:spPr>
          <a:xfrm>
            <a:off x="1138165" y="873457"/>
            <a:ext cx="5255811" cy="338554"/>
          </a:xfrm>
          <a:prstGeom prst="rect">
            <a:avLst/>
          </a:prstGeom>
          <a:noFill/>
        </p:spPr>
        <p:txBody>
          <a:bodyPr wrap="square" rtlCol="0">
            <a:spAutoFit/>
          </a:bodyPr>
          <a:lstStyle/>
          <a:p>
            <a:r>
              <a:rPr lang="de-DE" sz="1600" b="1">
                <a:latin typeface="Segoe UI" panose="020B0502040204020203" pitchFamily="34" charset="0"/>
                <a:cs typeface="Segoe UI" panose="020B0502040204020203" pitchFamily="34" charset="0"/>
              </a:rPr>
              <a:t>Nominalphrase | </a:t>
            </a:r>
            <a:r>
              <a:rPr lang="de-DE" sz="1600" b="1" err="1">
                <a:latin typeface="Segoe UI" panose="020B0502040204020203" pitchFamily="34" charset="0"/>
                <a:cs typeface="Segoe UI" panose="020B0502040204020203" pitchFamily="34" charset="0"/>
              </a:rPr>
              <a:t>Prediction</a:t>
            </a:r>
            <a:r>
              <a:rPr lang="de-DE" sz="1600" b="1">
                <a:latin typeface="Segoe UI" panose="020B0502040204020203" pitchFamily="34" charset="0"/>
                <a:cs typeface="Segoe UI" panose="020B0502040204020203" pitchFamily="34" charset="0"/>
              </a:rPr>
              <a:t> | Label | </a:t>
            </a:r>
            <a:r>
              <a:rPr lang="de-DE" sz="1600" b="1" err="1">
                <a:latin typeface="Segoe UI" panose="020B0502040204020203" pitchFamily="34" charset="0"/>
                <a:cs typeface="Segoe UI" panose="020B0502040204020203" pitchFamily="34" charset="0"/>
              </a:rPr>
              <a:t>Predicted</a:t>
            </a:r>
            <a:r>
              <a:rPr lang="de-DE" sz="1600" b="1">
                <a:latin typeface="Segoe UI" panose="020B0502040204020203" pitchFamily="34" charset="0"/>
                <a:cs typeface="Segoe UI" panose="020B0502040204020203" pitchFamily="34" charset="0"/>
              </a:rPr>
              <a:t> Label</a:t>
            </a:r>
          </a:p>
        </p:txBody>
      </p:sp>
    </p:spTree>
    <p:extLst>
      <p:ext uri="{BB962C8B-B14F-4D97-AF65-F5344CB8AC3E}">
        <p14:creationId xmlns:p14="http://schemas.microsoft.com/office/powerpoint/2010/main" val="1581253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846654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Anwendung und Evaluation</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9" name="Textfeld 8">
            <a:extLst>
              <a:ext uri="{FF2B5EF4-FFF2-40B4-BE49-F238E27FC236}">
                <a16:creationId xmlns:a16="http://schemas.microsoft.com/office/drawing/2014/main" id="{F0137D55-24D4-4A55-B91E-CA3B1ECC0E69}"/>
              </a:ext>
            </a:extLst>
          </p:cNvPr>
          <p:cNvSpPr txBox="1"/>
          <p:nvPr/>
        </p:nvSpPr>
        <p:spPr>
          <a:xfrm>
            <a:off x="785800" y="1102548"/>
            <a:ext cx="11088700" cy="2062103"/>
          </a:xfrm>
          <a:prstGeom prst="rect">
            <a:avLst/>
          </a:prstGeom>
          <a:noFill/>
        </p:spPr>
        <p:txBody>
          <a:bodyPr wrap="square" rtlCol="0">
            <a:spAutoFit/>
          </a:bodyPr>
          <a:lstStyle/>
          <a:p>
            <a:r>
              <a:rPr lang="de-DE" sz="4000">
                <a:latin typeface="Garamond" panose="02020404030301010803" pitchFamily="18" charset="0"/>
              </a:rPr>
              <a:t>The Impact of New Media on </a:t>
            </a:r>
            <a:r>
              <a:rPr lang="de-DE" sz="4000" err="1">
                <a:latin typeface="Garamond" panose="02020404030301010803" pitchFamily="18" charset="0"/>
              </a:rPr>
              <a:t>Intercultural</a:t>
            </a:r>
            <a:r>
              <a:rPr lang="de-DE" sz="4000">
                <a:latin typeface="Garamond" panose="02020404030301010803" pitchFamily="18" charset="0"/>
              </a:rPr>
              <a:t> Communication in Global </a:t>
            </a:r>
            <a:r>
              <a:rPr lang="de-DE" sz="4000" err="1">
                <a:latin typeface="Garamond" panose="02020404030301010803" pitchFamily="18" charset="0"/>
              </a:rPr>
              <a:t>Context</a:t>
            </a:r>
            <a:endParaRPr lang="de-DE" sz="4000">
              <a:latin typeface="Garamond" panose="02020404030301010803" pitchFamily="18" charset="0"/>
            </a:endParaRPr>
          </a:p>
          <a:p>
            <a:endParaRPr lang="de-DE" sz="2400"/>
          </a:p>
          <a:p>
            <a:r>
              <a:rPr lang="de-DE" sz="2400" b="1"/>
              <a:t>Keywords</a:t>
            </a:r>
            <a:r>
              <a:rPr lang="de-DE" sz="2400"/>
              <a:t>: New Media, Culture, </a:t>
            </a:r>
            <a:r>
              <a:rPr lang="de-DE" sz="2400" err="1"/>
              <a:t>Intercultural</a:t>
            </a:r>
            <a:r>
              <a:rPr lang="de-DE" sz="2400"/>
              <a:t> Communication, Cultural Identity</a:t>
            </a:r>
          </a:p>
        </p:txBody>
      </p:sp>
      <p:sp>
        <p:nvSpPr>
          <p:cNvPr id="16" name="Rechteck 15">
            <a:extLst>
              <a:ext uri="{FF2B5EF4-FFF2-40B4-BE49-F238E27FC236}">
                <a16:creationId xmlns:a16="http://schemas.microsoft.com/office/drawing/2014/main" id="{C5D08D60-20DB-4EBD-A2CA-2A3086DD44A2}"/>
              </a:ext>
            </a:extLst>
          </p:cNvPr>
          <p:cNvSpPr/>
          <p:nvPr/>
        </p:nvSpPr>
        <p:spPr>
          <a:xfrm>
            <a:off x="55925" y="6026328"/>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719B3686-ED5D-4BCB-826D-46E3EE651DA4}"/>
              </a:ext>
            </a:extLst>
          </p:cNvPr>
          <p:cNvSpPr/>
          <p:nvPr/>
        </p:nvSpPr>
        <p:spPr>
          <a:xfrm>
            <a:off x="55925" y="5743006"/>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FBFC52BA-FBB0-4BCE-BAFD-61660EF92435}"/>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F104A833-4414-4635-B801-8EAA060D302D}"/>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2D99DDC9-128A-4265-A3C0-312565181D33}"/>
              </a:ext>
            </a:extLst>
          </p:cNvPr>
          <p:cNvSpPr/>
          <p:nvPr/>
        </p:nvSpPr>
        <p:spPr>
          <a:xfrm>
            <a:off x="55925" y="6308458"/>
            <a:ext cx="216000" cy="216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37F2F79A-832D-4824-9D21-DD3514E30977}"/>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2" name="Textfeld 31">
            <a:extLst>
              <a:ext uri="{FF2B5EF4-FFF2-40B4-BE49-F238E27FC236}">
                <a16:creationId xmlns:a16="http://schemas.microsoft.com/office/drawing/2014/main" id="{480B7381-694E-4830-AF12-733AB6914DB8}"/>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3" name="Textfeld 32">
            <a:extLst>
              <a:ext uri="{FF2B5EF4-FFF2-40B4-BE49-F238E27FC236}">
                <a16:creationId xmlns:a16="http://schemas.microsoft.com/office/drawing/2014/main" id="{932A30C1-6C57-4E21-A138-9E8C16C0C036}"/>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4" name="Textfeld 33">
            <a:extLst>
              <a:ext uri="{FF2B5EF4-FFF2-40B4-BE49-F238E27FC236}">
                <a16:creationId xmlns:a16="http://schemas.microsoft.com/office/drawing/2014/main" id="{9138D4D8-34DE-410B-94B0-EFF737C1B0B2}"/>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5" name="Textfeld 34">
            <a:extLst>
              <a:ext uri="{FF2B5EF4-FFF2-40B4-BE49-F238E27FC236}">
                <a16:creationId xmlns:a16="http://schemas.microsoft.com/office/drawing/2014/main" id="{0D35BFA8-32D1-497F-9D2F-A8DC55B0C212}"/>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6" name="Textfeld 35">
            <a:extLst>
              <a:ext uri="{FF2B5EF4-FFF2-40B4-BE49-F238E27FC236}">
                <a16:creationId xmlns:a16="http://schemas.microsoft.com/office/drawing/2014/main" id="{2B8BC33E-5F53-47D0-8DEF-177EBD725745}"/>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7" name="Textfeld 36">
            <a:extLst>
              <a:ext uri="{FF2B5EF4-FFF2-40B4-BE49-F238E27FC236}">
                <a16:creationId xmlns:a16="http://schemas.microsoft.com/office/drawing/2014/main" id="{A4C12C3A-C0ED-4B46-853B-F21F54290209}"/>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38" name="Rechteck 37">
            <a:extLst>
              <a:ext uri="{FF2B5EF4-FFF2-40B4-BE49-F238E27FC236}">
                <a16:creationId xmlns:a16="http://schemas.microsoft.com/office/drawing/2014/main" id="{670048E6-1FAE-47C8-B3D5-9D869846E8D4}"/>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82BC5166-BA5B-42C0-B33F-C8786DA626FB}"/>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68646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Fazit – Reflexion </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16" name="Textfeld 15">
            <a:extLst>
              <a:ext uri="{FF2B5EF4-FFF2-40B4-BE49-F238E27FC236}">
                <a16:creationId xmlns:a16="http://schemas.microsoft.com/office/drawing/2014/main" id="{EFA1E854-5484-406B-80FB-E569F960A9AD}"/>
              </a:ext>
            </a:extLst>
          </p:cNvPr>
          <p:cNvSpPr txBox="1"/>
          <p:nvPr/>
        </p:nvSpPr>
        <p:spPr>
          <a:xfrm>
            <a:off x="1011225" y="895374"/>
            <a:ext cx="10453700" cy="4824847"/>
          </a:xfrm>
          <a:prstGeom prst="rect">
            <a:avLst/>
          </a:prstGeom>
          <a:noFill/>
        </p:spPr>
        <p:txBody>
          <a:bodyPr wrap="square" rtlCol="0">
            <a:spAutoFit/>
          </a:bodyPr>
          <a:lstStyle/>
          <a:p>
            <a:pPr marL="285750" indent="-285750">
              <a:buFont typeface="Arial" panose="020B0604020202020204" pitchFamily="34" charset="0"/>
              <a:buChar char="•"/>
            </a:pPr>
            <a:r>
              <a:rPr lang="de-DE" sz="2400">
                <a:latin typeface="Segoe UI" panose="020B0502040204020203" pitchFamily="34" charset="0"/>
                <a:cs typeface="Segoe UI" panose="020B0502040204020203" pitchFamily="34" charset="0"/>
              </a:rPr>
              <a:t>wenig Keywords in LREC-Artikeln zum Lernen, müssen richtig sein</a:t>
            </a:r>
          </a:p>
          <a:p>
            <a:endParaRPr lang="de-DE" sz="2400">
              <a:latin typeface="Segoe UI" panose="020B0502040204020203" pitchFamily="34" charset="0"/>
              <a:cs typeface="Segoe UI" panose="020B0502040204020203" pitchFamily="34" charset="0"/>
            </a:endParaRPr>
          </a:p>
          <a:p>
            <a:pPr marL="285750" indent="-285750">
              <a:lnSpc>
                <a:spcPct val="150000"/>
              </a:lnSpc>
              <a:buFont typeface="Arial" panose="020B0604020202020204" pitchFamily="34" charset="0"/>
              <a:buChar char="•"/>
            </a:pPr>
            <a:r>
              <a:rPr lang="de-DE" sz="2400">
                <a:latin typeface="Segoe UI" panose="020B0502040204020203" pitchFamily="34" charset="0"/>
                <a:cs typeface="Segoe UI" panose="020B0502040204020203" pitchFamily="34" charset="0"/>
              </a:rPr>
              <a:t>bisher: neue Texte müssen gleiche Features haben</a:t>
            </a:r>
          </a:p>
          <a:p>
            <a:pPr marL="285750" indent="-285750">
              <a:lnSpc>
                <a:spcPct val="150000"/>
              </a:lnSpc>
              <a:buFont typeface="Arial" panose="020B0604020202020204" pitchFamily="34" charset="0"/>
              <a:buChar char="•"/>
            </a:pPr>
            <a:r>
              <a:rPr lang="de-DE" sz="2400">
                <a:latin typeface="Segoe UI" panose="020B0502040204020203" pitchFamily="34" charset="0"/>
                <a:cs typeface="Segoe UI" panose="020B0502040204020203" pitchFamily="34" charset="0"/>
              </a:rPr>
              <a:t>Nominalphrasen als Kandidaten</a:t>
            </a:r>
          </a:p>
          <a:p>
            <a:r>
              <a:rPr lang="de-DE" sz="2400">
                <a:latin typeface="Segoe UI" panose="020B0502040204020203" pitchFamily="34" charset="0"/>
                <a:cs typeface="Segoe UI" panose="020B0502040204020203" pitchFamily="34" charset="0"/>
              </a:rPr>
              <a:t>	</a:t>
            </a:r>
            <a:r>
              <a:rPr lang="de-DE" sz="2400" err="1">
                <a:latin typeface="Segoe UI" panose="020B0502040204020203" pitchFamily="34" charset="0"/>
                <a:cs typeface="Segoe UI" panose="020B0502040204020203" pitchFamily="34" charset="0"/>
              </a:rPr>
              <a:t>machine</a:t>
            </a:r>
            <a:r>
              <a:rPr lang="de-DE" sz="2400">
                <a:latin typeface="Segoe UI" panose="020B0502040204020203" pitchFamily="34" charset="0"/>
                <a:cs typeface="Segoe UI" panose="020B0502040204020203" pitchFamily="34" charset="0"/>
              </a:rPr>
              <a:t> </a:t>
            </a:r>
            <a:r>
              <a:rPr lang="de-DE" sz="2400" err="1">
                <a:latin typeface="Segoe UI" panose="020B0502040204020203" pitchFamily="34" charset="0"/>
                <a:cs typeface="Segoe UI" panose="020B0502040204020203" pitchFamily="34" charset="0"/>
              </a:rPr>
              <a:t>learning</a:t>
            </a:r>
            <a:r>
              <a:rPr lang="de-DE" sz="2400">
                <a:latin typeface="Segoe UI" panose="020B0502040204020203" pitchFamily="34" charset="0"/>
                <a:cs typeface="Segoe UI" panose="020B0502040204020203" pitchFamily="34" charset="0"/>
              </a:rPr>
              <a:t> (tatsächliches Keyword)</a:t>
            </a:r>
          </a:p>
          <a:p>
            <a:r>
              <a:rPr lang="de-DE" sz="2400">
                <a:latin typeface="Segoe UI" panose="020B0502040204020203" pitchFamily="34" charset="0"/>
                <a:cs typeface="Segoe UI" panose="020B0502040204020203" pitchFamily="34" charset="0"/>
              </a:rPr>
              <a:t>	</a:t>
            </a:r>
            <a:r>
              <a:rPr lang="de-DE" sz="2400" err="1">
                <a:latin typeface="Segoe UI" panose="020B0502040204020203" pitchFamily="34" charset="0"/>
                <a:cs typeface="Segoe UI" panose="020B0502040204020203" pitchFamily="34" charset="0"/>
              </a:rPr>
              <a:t>machine</a:t>
            </a:r>
            <a:r>
              <a:rPr lang="de-DE" sz="2400">
                <a:latin typeface="Segoe UI" panose="020B0502040204020203" pitchFamily="34" charset="0"/>
                <a:cs typeface="Segoe UI" panose="020B0502040204020203" pitchFamily="34" charset="0"/>
              </a:rPr>
              <a:t> </a:t>
            </a:r>
            <a:r>
              <a:rPr lang="de-DE" sz="2400" err="1">
                <a:latin typeface="Segoe UI" panose="020B0502040204020203" pitchFamily="34" charset="0"/>
                <a:cs typeface="Segoe UI" panose="020B0502040204020203" pitchFamily="34" charset="0"/>
              </a:rPr>
              <a:t>learning</a:t>
            </a:r>
            <a:r>
              <a:rPr lang="de-DE" sz="2400">
                <a:latin typeface="Segoe UI" panose="020B0502040204020203" pitchFamily="34" charset="0"/>
                <a:cs typeface="Segoe UI" panose="020B0502040204020203" pitchFamily="34" charset="0"/>
              </a:rPr>
              <a:t> </a:t>
            </a:r>
            <a:r>
              <a:rPr lang="de-DE" sz="2400" err="1">
                <a:latin typeface="Segoe UI" panose="020B0502040204020203" pitchFamily="34" charset="0"/>
                <a:cs typeface="Segoe UI" panose="020B0502040204020203" pitchFamily="34" charset="0"/>
              </a:rPr>
              <a:t>framework</a:t>
            </a:r>
            <a:r>
              <a:rPr lang="de-DE" sz="2400">
                <a:latin typeface="Segoe UI" panose="020B0502040204020203" pitchFamily="34" charset="0"/>
                <a:cs typeface="Segoe UI" panose="020B0502040204020203" pitchFamily="34" charset="0"/>
              </a:rPr>
              <a:t> (wird nicht als Keyword gezählt)</a:t>
            </a:r>
          </a:p>
          <a:p>
            <a:pPr marL="342900" indent="-342900">
              <a:lnSpc>
                <a:spcPct val="150000"/>
              </a:lnSpc>
              <a:buFont typeface="Arial" panose="020B0604020202020204" pitchFamily="34" charset="0"/>
              <a:buChar char="•"/>
            </a:pPr>
            <a:r>
              <a:rPr lang="de-DE" sz="2400">
                <a:latin typeface="Segoe UI" panose="020B0502040204020203" pitchFamily="34" charset="0"/>
                <a:cs typeface="Segoe UI" panose="020B0502040204020203" pitchFamily="34" charset="0"/>
              </a:rPr>
              <a:t>wenige Features betrachtet</a:t>
            </a:r>
          </a:p>
          <a:p>
            <a:pPr marL="342900" indent="-342900">
              <a:lnSpc>
                <a:spcPct val="150000"/>
              </a:lnSpc>
              <a:buFont typeface="Arial" panose="020B0604020202020204" pitchFamily="34" charset="0"/>
              <a:buChar char="•"/>
            </a:pPr>
            <a:r>
              <a:rPr lang="de-DE" sz="2400">
                <a:latin typeface="Segoe UI" panose="020B0502040204020203" pitchFamily="34" charset="0"/>
                <a:cs typeface="Segoe UI" panose="020B0502040204020203" pitchFamily="34" charset="0"/>
              </a:rPr>
              <a:t>TF-IDF-Modell auf LREC fokussiert</a:t>
            </a:r>
          </a:p>
          <a:p>
            <a:pPr marL="342900" indent="-342900">
              <a:lnSpc>
                <a:spcPct val="150000"/>
              </a:lnSpc>
              <a:buFont typeface="Arial" panose="020B0604020202020204" pitchFamily="34" charset="0"/>
              <a:buChar char="•"/>
            </a:pPr>
            <a:r>
              <a:rPr lang="de-DE" sz="2400">
                <a:latin typeface="Segoe UI" panose="020B0502040204020203" pitchFamily="34" charset="0"/>
                <a:cs typeface="Segoe UI" panose="020B0502040204020203" pitchFamily="34" charset="0"/>
              </a:rPr>
              <a:t>Doc2Vec nicht richtig benutzt, hier Durchschnitt aller Word-Vektoren</a:t>
            </a:r>
          </a:p>
          <a:p>
            <a:pPr marL="342900" indent="-342900">
              <a:lnSpc>
                <a:spcPct val="150000"/>
              </a:lnSpc>
              <a:buFont typeface="Arial" panose="020B0604020202020204" pitchFamily="34" charset="0"/>
              <a:buChar char="•"/>
            </a:pPr>
            <a:r>
              <a:rPr lang="de-DE" sz="2400">
                <a:latin typeface="Segoe UI" panose="020B0502040204020203" pitchFamily="34" charset="0"/>
                <a:cs typeface="Segoe UI" panose="020B0502040204020203" pitchFamily="34" charset="0"/>
              </a:rPr>
              <a:t>nur eine Nominalphrase wird verarbeitet</a:t>
            </a:r>
          </a:p>
        </p:txBody>
      </p:sp>
      <p:cxnSp>
        <p:nvCxnSpPr>
          <p:cNvPr id="3" name="Gerader Verbinder 2">
            <a:extLst>
              <a:ext uri="{FF2B5EF4-FFF2-40B4-BE49-F238E27FC236}">
                <a16:creationId xmlns:a16="http://schemas.microsoft.com/office/drawing/2014/main" id="{8CF38586-811B-4C95-BE27-2AF88F053CEA}"/>
              </a:ext>
            </a:extLst>
          </p:cNvPr>
          <p:cNvCxnSpPr>
            <a:cxnSpLocks/>
          </p:cNvCxnSpPr>
          <p:nvPr/>
        </p:nvCxnSpPr>
        <p:spPr>
          <a:xfrm>
            <a:off x="1636643" y="1557130"/>
            <a:ext cx="9561444"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hteck 17">
            <a:extLst>
              <a:ext uri="{FF2B5EF4-FFF2-40B4-BE49-F238E27FC236}">
                <a16:creationId xmlns:a16="http://schemas.microsoft.com/office/drawing/2014/main" id="{4B77FF0D-C51C-4493-8AC0-ACEA337F33F0}"/>
              </a:ext>
            </a:extLst>
          </p:cNvPr>
          <p:cNvSpPr/>
          <p:nvPr/>
        </p:nvSpPr>
        <p:spPr>
          <a:xfrm>
            <a:off x="55925" y="6026328"/>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EF7EB6B2-448A-486C-9680-FACC0D093151}"/>
              </a:ext>
            </a:extLst>
          </p:cNvPr>
          <p:cNvSpPr/>
          <p:nvPr/>
        </p:nvSpPr>
        <p:spPr>
          <a:xfrm>
            <a:off x="55925" y="5743006"/>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B80CF148-0645-4595-A0CD-87E318BB5E16}"/>
              </a:ext>
            </a:extLst>
          </p:cNvPr>
          <p:cNvSpPr/>
          <p:nvPr/>
        </p:nvSpPr>
        <p:spPr>
          <a:xfrm>
            <a:off x="55925" y="6583620"/>
            <a:ext cx="216000" cy="216000"/>
          </a:xfrm>
          <a:prstGeom prst="rect">
            <a:avLst/>
          </a:prstGeom>
          <a:solidFill>
            <a:srgbClr val="145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AA2E8477-38F4-465B-8199-9D5C71A55E94}"/>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18DFD1EC-8F9C-4377-B057-3999F7DC209D}"/>
              </a:ext>
            </a:extLst>
          </p:cNvPr>
          <p:cNvSpPr/>
          <p:nvPr/>
        </p:nvSpPr>
        <p:spPr>
          <a:xfrm>
            <a:off x="55925" y="6308458"/>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a:extLst>
              <a:ext uri="{FF2B5EF4-FFF2-40B4-BE49-F238E27FC236}">
                <a16:creationId xmlns:a16="http://schemas.microsoft.com/office/drawing/2014/main" id="{B90AB22F-3E9B-4736-84E6-5300BA1E2EA5}"/>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5" name="Textfeld 34">
            <a:extLst>
              <a:ext uri="{FF2B5EF4-FFF2-40B4-BE49-F238E27FC236}">
                <a16:creationId xmlns:a16="http://schemas.microsoft.com/office/drawing/2014/main" id="{355AF0B6-E7B5-4CA0-8435-5304C672FDFA}"/>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6" name="Textfeld 35">
            <a:extLst>
              <a:ext uri="{FF2B5EF4-FFF2-40B4-BE49-F238E27FC236}">
                <a16:creationId xmlns:a16="http://schemas.microsoft.com/office/drawing/2014/main" id="{A344A13F-5144-4194-9E04-547CDD75B998}"/>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7" name="Textfeld 36">
            <a:extLst>
              <a:ext uri="{FF2B5EF4-FFF2-40B4-BE49-F238E27FC236}">
                <a16:creationId xmlns:a16="http://schemas.microsoft.com/office/drawing/2014/main" id="{B18439E9-4D02-4B4E-A9F7-17C3F7E0BA96}"/>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38" name="Textfeld 37">
            <a:extLst>
              <a:ext uri="{FF2B5EF4-FFF2-40B4-BE49-F238E27FC236}">
                <a16:creationId xmlns:a16="http://schemas.microsoft.com/office/drawing/2014/main" id="{826E887E-154D-44C7-8F4B-1283A65E2840}"/>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39" name="Textfeld 38">
            <a:extLst>
              <a:ext uri="{FF2B5EF4-FFF2-40B4-BE49-F238E27FC236}">
                <a16:creationId xmlns:a16="http://schemas.microsoft.com/office/drawing/2014/main" id="{3F10D256-778F-4790-BAB0-2EC484AFDA58}"/>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0" name="Textfeld 39">
            <a:extLst>
              <a:ext uri="{FF2B5EF4-FFF2-40B4-BE49-F238E27FC236}">
                <a16:creationId xmlns:a16="http://schemas.microsoft.com/office/drawing/2014/main" id="{61423F72-7D04-45AD-8E72-CE2F6471C920}"/>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1" name="Rechteck 40">
            <a:extLst>
              <a:ext uri="{FF2B5EF4-FFF2-40B4-BE49-F238E27FC236}">
                <a16:creationId xmlns:a16="http://schemas.microsoft.com/office/drawing/2014/main" id="{DE492561-6D5E-4B8A-ADB9-07FCCC33E744}"/>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C4652498-0183-492F-95D4-5A0BE00064A6}"/>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5219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Fazit – Ausblick </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17" name="Textfeld 16">
            <a:extLst>
              <a:ext uri="{FF2B5EF4-FFF2-40B4-BE49-F238E27FC236}">
                <a16:creationId xmlns:a16="http://schemas.microsoft.com/office/drawing/2014/main" id="{493E21EA-DB36-40AD-B848-2523AD624A15}"/>
              </a:ext>
            </a:extLst>
          </p:cNvPr>
          <p:cNvSpPr txBox="1"/>
          <p:nvPr/>
        </p:nvSpPr>
        <p:spPr>
          <a:xfrm>
            <a:off x="997652" y="887426"/>
            <a:ext cx="9994473" cy="55635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de-DE" sz="2400">
                <a:latin typeface="Segoe UI Semibold" panose="020B0702040204020203" pitchFamily="34" charset="0"/>
                <a:cs typeface="Segoe UI Semibold" panose="020B0702040204020203" pitchFamily="34" charset="0"/>
              </a:rPr>
              <a:t>Robustheit </a:t>
            </a:r>
            <a:r>
              <a:rPr lang="de-DE" sz="2400">
                <a:latin typeface="Segoe UI" panose="020B0502040204020203" pitchFamily="34" charset="0"/>
                <a:cs typeface="Segoe UI" panose="020B0502040204020203" pitchFamily="34" charset="0"/>
              </a:rPr>
              <a:t>gegen abweichende Dokumentstrukturen</a:t>
            </a:r>
          </a:p>
          <a:p>
            <a:pPr marL="342900" indent="-342900">
              <a:spcBef>
                <a:spcPts val="1200"/>
              </a:spcBef>
              <a:buFont typeface="Arial" panose="020B0604020202020204" pitchFamily="34" charset="0"/>
              <a:buChar char="•"/>
            </a:pPr>
            <a:r>
              <a:rPr lang="de-DE" sz="2400">
                <a:latin typeface="Segoe UI Semibold" panose="020B0702040204020203" pitchFamily="34" charset="0"/>
                <a:cs typeface="Segoe UI Semibold" panose="020B0702040204020203" pitchFamily="34" charset="0"/>
              </a:rPr>
              <a:t>nicht nur Nominalphrasen betrachten</a:t>
            </a:r>
            <a:br>
              <a:rPr lang="de-DE" sz="2400">
                <a:latin typeface="Segoe UI" panose="020B0502040204020203" pitchFamily="34" charset="0"/>
                <a:cs typeface="Segoe UI" panose="020B0502040204020203" pitchFamily="34" charset="0"/>
              </a:rPr>
            </a:br>
            <a:r>
              <a:rPr lang="de-DE" sz="2400">
                <a:latin typeface="Segoe UI" panose="020B0502040204020203" pitchFamily="34" charset="0"/>
                <a:cs typeface="Segoe UI" panose="020B0502040204020203" pitchFamily="34" charset="0"/>
                <a:sym typeface="Wingdings" panose="05000000000000000000" pitchFamily="2" charset="2"/>
              </a:rPr>
              <a:t> N-Gramme </a:t>
            </a:r>
            <a:endParaRPr lang="de-DE" sz="2400">
              <a:latin typeface="Segoe UI" panose="020B0502040204020203" pitchFamily="34" charset="0"/>
              <a:cs typeface="Segoe UI" panose="020B0502040204020203" pitchFamily="34" charset="0"/>
            </a:endParaRPr>
          </a:p>
          <a:p>
            <a:pPr marL="342900" indent="-342900">
              <a:spcBef>
                <a:spcPts val="1200"/>
              </a:spcBef>
              <a:buFont typeface="Arial" panose="020B0604020202020204" pitchFamily="34" charset="0"/>
              <a:buChar char="•"/>
            </a:pPr>
            <a:r>
              <a:rPr lang="de-DE" sz="2400">
                <a:latin typeface="Segoe UI Semibold" panose="020B0702040204020203" pitchFamily="34" charset="0"/>
                <a:cs typeface="Segoe UI Semibold" panose="020B0702040204020203" pitchFamily="34" charset="0"/>
              </a:rPr>
              <a:t>mehr Features möglich</a:t>
            </a:r>
          </a:p>
          <a:p>
            <a:pPr marL="800100" lvl="1" indent="-342900">
              <a:buFont typeface="Arial" panose="020B0604020202020204" pitchFamily="34" charset="0"/>
              <a:buChar char="•"/>
            </a:pPr>
            <a:r>
              <a:rPr lang="de-DE" sz="2400">
                <a:latin typeface="Segoe UI" panose="020B0502040204020203" pitchFamily="34" charset="0"/>
                <a:cs typeface="Segoe UI" panose="020B0502040204020203" pitchFamily="34" charset="0"/>
              </a:rPr>
              <a:t>Dokumentenlänge betrachten </a:t>
            </a:r>
            <a:r>
              <a:rPr lang="de-DE" sz="2400">
                <a:latin typeface="Segoe UI" panose="020B0502040204020203" pitchFamily="34" charset="0"/>
                <a:cs typeface="Segoe UI" panose="020B0502040204020203" pitchFamily="34" charset="0"/>
                <a:sym typeface="Wingdings" panose="05000000000000000000" pitchFamily="2" charset="2"/>
              </a:rPr>
              <a:t> TFs sind dann aussagekräftig</a:t>
            </a:r>
          </a:p>
          <a:p>
            <a:pPr marL="800100" lvl="1" indent="-342900">
              <a:buFont typeface="Arial" panose="020B0604020202020204" pitchFamily="34" charset="0"/>
              <a:buChar char="•"/>
            </a:pPr>
            <a:r>
              <a:rPr lang="de-DE" sz="2400" err="1">
                <a:latin typeface="Segoe UI" panose="020B0502040204020203" pitchFamily="34" charset="0"/>
                <a:cs typeface="Segoe UI" panose="020B0502040204020203" pitchFamily="34" charset="0"/>
                <a:sym typeface="Wingdings" panose="05000000000000000000" pitchFamily="2" charset="2"/>
              </a:rPr>
              <a:t>Dependency</a:t>
            </a:r>
            <a:r>
              <a:rPr lang="de-DE" sz="2400">
                <a:latin typeface="Segoe UI" panose="020B0502040204020203" pitchFamily="34" charset="0"/>
                <a:cs typeface="Segoe UI" panose="020B0502040204020203" pitchFamily="34" charset="0"/>
                <a:sym typeface="Wingdings" panose="05000000000000000000" pitchFamily="2" charset="2"/>
              </a:rPr>
              <a:t> </a:t>
            </a:r>
            <a:r>
              <a:rPr lang="de-DE" sz="2400" err="1">
                <a:latin typeface="Segoe UI" panose="020B0502040204020203" pitchFamily="34" charset="0"/>
                <a:cs typeface="Segoe UI" panose="020B0502040204020203" pitchFamily="34" charset="0"/>
                <a:sym typeface="Wingdings" panose="05000000000000000000" pitchFamily="2" charset="2"/>
              </a:rPr>
              <a:t>Parsing</a:t>
            </a:r>
            <a:r>
              <a:rPr lang="de-DE" sz="2400">
                <a:latin typeface="Segoe UI" panose="020B0502040204020203" pitchFamily="34" charset="0"/>
                <a:cs typeface="Segoe UI" panose="020B0502040204020203" pitchFamily="34" charset="0"/>
                <a:sym typeface="Wingdings" panose="05000000000000000000" pitchFamily="2" charset="2"/>
              </a:rPr>
              <a:t>/Satzstruktur</a:t>
            </a:r>
          </a:p>
          <a:p>
            <a:pPr marL="342900" indent="-342900">
              <a:lnSpc>
                <a:spcPct val="150000"/>
              </a:lnSpc>
              <a:spcBef>
                <a:spcPts val="1200"/>
              </a:spcBef>
              <a:buFont typeface="Arial" panose="020B0604020202020204" pitchFamily="34" charset="0"/>
              <a:buChar char="•"/>
            </a:pPr>
            <a:r>
              <a:rPr lang="de-DE" sz="2400">
                <a:latin typeface="Segoe UI Semibold" panose="020B0702040204020203" pitchFamily="34" charset="0"/>
                <a:cs typeface="Segoe UI Semibold" panose="020B0702040204020203" pitchFamily="34" charset="0"/>
                <a:sym typeface="Wingdings" panose="05000000000000000000" pitchFamily="2" charset="2"/>
              </a:rPr>
              <a:t>TF-IDF-Modell</a:t>
            </a:r>
            <a:r>
              <a:rPr lang="de-DE" sz="2400">
                <a:latin typeface="Segoe UI" panose="020B0502040204020203" pitchFamily="34" charset="0"/>
                <a:cs typeface="Segoe UI" panose="020B0502040204020203" pitchFamily="34" charset="0"/>
                <a:sym typeface="Wingdings" panose="05000000000000000000" pitchFamily="2" charset="2"/>
              </a:rPr>
              <a:t> lernen, das nicht nur LREC kennt</a:t>
            </a:r>
          </a:p>
          <a:p>
            <a:pPr marL="342900" indent="-342900">
              <a:lnSpc>
                <a:spcPct val="150000"/>
              </a:lnSpc>
              <a:spcBef>
                <a:spcPts val="1200"/>
              </a:spcBef>
              <a:buFont typeface="Arial" panose="020B0604020202020204" pitchFamily="34" charset="0"/>
              <a:buChar char="•"/>
            </a:pPr>
            <a:r>
              <a:rPr lang="de-DE" sz="2400">
                <a:latin typeface="Segoe UI Semibold" panose="020B0702040204020203" pitchFamily="34" charset="0"/>
                <a:cs typeface="Segoe UI Semibold" panose="020B0702040204020203" pitchFamily="34" charset="0"/>
                <a:sym typeface="Wingdings" panose="05000000000000000000" pitchFamily="2" charset="2"/>
              </a:rPr>
              <a:t>Doc2Vec benutzen</a:t>
            </a:r>
            <a:endParaRPr lang="de-DE" sz="2400">
              <a:latin typeface="Segoe UI" panose="020B0502040204020203" pitchFamily="34" charset="0"/>
              <a:cs typeface="Segoe UI" panose="020B0502040204020203" pitchFamily="34" charset="0"/>
              <a:sym typeface="Wingdings" panose="05000000000000000000" pitchFamily="2" charset="2"/>
            </a:endParaRPr>
          </a:p>
          <a:p>
            <a:pPr marL="342900" indent="-342900">
              <a:lnSpc>
                <a:spcPct val="150000"/>
              </a:lnSpc>
              <a:spcBef>
                <a:spcPts val="1200"/>
              </a:spcBef>
              <a:buFont typeface="Arial" panose="020B0604020202020204" pitchFamily="34" charset="0"/>
              <a:buChar char="•"/>
            </a:pPr>
            <a:r>
              <a:rPr lang="de-DE" sz="2400">
                <a:latin typeface="Segoe UI Semibold" panose="020B0702040204020203" pitchFamily="34" charset="0"/>
                <a:cs typeface="Segoe UI Semibold" panose="020B0702040204020203" pitchFamily="34" charset="0"/>
                <a:sym typeface="Wingdings" panose="05000000000000000000" pitchFamily="2" charset="2"/>
              </a:rPr>
              <a:t>Loop: </a:t>
            </a:r>
            <a:r>
              <a:rPr lang="de-DE" sz="2400">
                <a:latin typeface="Segoe UI" panose="020B0502040204020203" pitchFamily="34" charset="0"/>
                <a:cs typeface="Segoe UI" panose="020B0502040204020203" pitchFamily="34" charset="0"/>
                <a:sym typeface="Wingdings" panose="05000000000000000000" pitchFamily="2" charset="2"/>
              </a:rPr>
              <a:t>ganzen Text geben, Keywords als Ranking ausgeben</a:t>
            </a:r>
          </a:p>
          <a:p>
            <a:pPr marL="342900" indent="-342900">
              <a:lnSpc>
                <a:spcPct val="150000"/>
              </a:lnSpc>
              <a:spcBef>
                <a:spcPts val="1200"/>
              </a:spcBef>
              <a:buFont typeface="Arial" panose="020B0604020202020204" pitchFamily="34" charset="0"/>
              <a:buChar char="•"/>
            </a:pPr>
            <a:r>
              <a:rPr lang="de-DE" sz="2400">
                <a:latin typeface="Segoe UI Semibold" panose="020B0702040204020203" pitchFamily="34" charset="0"/>
                <a:cs typeface="Segoe UI Semibold" panose="020B0702040204020203" pitchFamily="34" charset="0"/>
                <a:sym typeface="Wingdings" panose="05000000000000000000" pitchFamily="2" charset="2"/>
              </a:rPr>
              <a:t>verschiedene Class-</a:t>
            </a:r>
            <a:r>
              <a:rPr lang="de-DE" sz="2400" err="1">
                <a:latin typeface="Segoe UI Semibold" panose="020B0702040204020203" pitchFamily="34" charset="0"/>
                <a:cs typeface="Segoe UI Semibold" panose="020B0702040204020203" pitchFamily="34" charset="0"/>
                <a:sym typeface="Wingdings" panose="05000000000000000000" pitchFamily="2" charset="2"/>
              </a:rPr>
              <a:t>Balances</a:t>
            </a:r>
            <a:r>
              <a:rPr lang="de-DE" sz="2400">
                <a:latin typeface="Segoe UI Semibold" panose="020B0702040204020203" pitchFamily="34" charset="0"/>
                <a:cs typeface="Segoe UI Semibold" panose="020B0702040204020203" pitchFamily="34" charset="0"/>
                <a:sym typeface="Wingdings" panose="05000000000000000000" pitchFamily="2" charset="2"/>
              </a:rPr>
              <a:t> </a:t>
            </a:r>
            <a:r>
              <a:rPr lang="de-DE" sz="2400">
                <a:latin typeface="Segoe UI" panose="020B0502040204020203" pitchFamily="34" charset="0"/>
                <a:cs typeface="Segoe UI" panose="020B0502040204020203" pitchFamily="34" charset="0"/>
                <a:sym typeface="Wingdings" panose="05000000000000000000" pitchFamily="2" charset="2"/>
              </a:rPr>
              <a:t>im Training verwenden</a:t>
            </a:r>
          </a:p>
        </p:txBody>
      </p:sp>
      <p:sp>
        <p:nvSpPr>
          <p:cNvPr id="43" name="Rechteck 42">
            <a:extLst>
              <a:ext uri="{FF2B5EF4-FFF2-40B4-BE49-F238E27FC236}">
                <a16:creationId xmlns:a16="http://schemas.microsoft.com/office/drawing/2014/main" id="{E728AE58-C570-46F6-9E7A-662B61FB265A}"/>
              </a:ext>
            </a:extLst>
          </p:cNvPr>
          <p:cNvSpPr/>
          <p:nvPr/>
        </p:nvSpPr>
        <p:spPr>
          <a:xfrm>
            <a:off x="55925" y="6026328"/>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CF628465-E06B-486B-8482-E4008B2DD4DB}"/>
              </a:ext>
            </a:extLst>
          </p:cNvPr>
          <p:cNvSpPr/>
          <p:nvPr/>
        </p:nvSpPr>
        <p:spPr>
          <a:xfrm>
            <a:off x="55925" y="5743006"/>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7795D4C6-9880-4D70-B12A-5F8874222844}"/>
              </a:ext>
            </a:extLst>
          </p:cNvPr>
          <p:cNvSpPr/>
          <p:nvPr/>
        </p:nvSpPr>
        <p:spPr>
          <a:xfrm>
            <a:off x="55925" y="6583620"/>
            <a:ext cx="216000" cy="216000"/>
          </a:xfrm>
          <a:prstGeom prst="rect">
            <a:avLst/>
          </a:prstGeom>
          <a:solidFill>
            <a:srgbClr val="145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F1A54A0C-EA49-4099-A54B-42FB8CC86D71}"/>
              </a:ext>
            </a:extLst>
          </p:cNvPr>
          <p:cNvSpPr/>
          <p:nvPr/>
        </p:nvSpPr>
        <p:spPr>
          <a:xfrm>
            <a:off x="55925" y="5454202"/>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2A32495-E516-4256-A454-FEAE584FA4CC}"/>
              </a:ext>
            </a:extLst>
          </p:cNvPr>
          <p:cNvSpPr/>
          <p:nvPr/>
        </p:nvSpPr>
        <p:spPr>
          <a:xfrm>
            <a:off x="55925" y="6308458"/>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BAE69118-C506-4126-9690-E2A724391D75}"/>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49" name="Textfeld 48">
            <a:extLst>
              <a:ext uri="{FF2B5EF4-FFF2-40B4-BE49-F238E27FC236}">
                <a16:creationId xmlns:a16="http://schemas.microsoft.com/office/drawing/2014/main" id="{17759337-5C93-4A14-8AD1-7ECADD8E91F6}"/>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50" name="Textfeld 49">
            <a:extLst>
              <a:ext uri="{FF2B5EF4-FFF2-40B4-BE49-F238E27FC236}">
                <a16:creationId xmlns:a16="http://schemas.microsoft.com/office/drawing/2014/main" id="{5C579390-DD7A-4467-A54F-2CCB16D10A18}"/>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51" name="Textfeld 50">
            <a:extLst>
              <a:ext uri="{FF2B5EF4-FFF2-40B4-BE49-F238E27FC236}">
                <a16:creationId xmlns:a16="http://schemas.microsoft.com/office/drawing/2014/main" id="{19700837-8E25-40CB-9D71-6CC45285B4A2}"/>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52" name="Textfeld 51">
            <a:extLst>
              <a:ext uri="{FF2B5EF4-FFF2-40B4-BE49-F238E27FC236}">
                <a16:creationId xmlns:a16="http://schemas.microsoft.com/office/drawing/2014/main" id="{07997620-AB08-449C-A107-E3939F63C7F1}"/>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53" name="Textfeld 52">
            <a:extLst>
              <a:ext uri="{FF2B5EF4-FFF2-40B4-BE49-F238E27FC236}">
                <a16:creationId xmlns:a16="http://schemas.microsoft.com/office/drawing/2014/main" id="{551FBFA5-33FC-4745-9088-3767D70CF18B}"/>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54" name="Textfeld 53">
            <a:extLst>
              <a:ext uri="{FF2B5EF4-FFF2-40B4-BE49-F238E27FC236}">
                <a16:creationId xmlns:a16="http://schemas.microsoft.com/office/drawing/2014/main" id="{701F915C-D4C6-45A4-AF89-F8B5A7EB35E6}"/>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55" name="Rechteck 54">
            <a:extLst>
              <a:ext uri="{FF2B5EF4-FFF2-40B4-BE49-F238E27FC236}">
                <a16:creationId xmlns:a16="http://schemas.microsoft.com/office/drawing/2014/main" id="{004A3D7E-991F-4E7A-A362-7890DFBE7CA3}"/>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a:extLst>
              <a:ext uri="{FF2B5EF4-FFF2-40B4-BE49-F238E27FC236}">
                <a16:creationId xmlns:a16="http://schemas.microsoft.com/office/drawing/2014/main" id="{781C9A20-ED9B-4152-A2A3-DA5DC3C0C0E1}"/>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28981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Flasche, Laptop, drinnen, Person enthält.&#10;&#10;Automatisch generierte Beschreibung">
            <a:extLst>
              <a:ext uri="{FF2B5EF4-FFF2-40B4-BE49-F238E27FC236}">
                <a16:creationId xmlns:a16="http://schemas.microsoft.com/office/drawing/2014/main" id="{941BDA82-74CD-4821-993C-4C89BC05E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587" y="3651003"/>
            <a:ext cx="4640014" cy="3480009"/>
          </a:xfrm>
          <a:prstGeom prst="rect">
            <a:avLst/>
          </a:prstGeom>
        </p:spPr>
      </p:pic>
      <p:sp>
        <p:nvSpPr>
          <p:cNvPr id="13" name="Rechteck 12">
            <a:extLst>
              <a:ext uri="{FF2B5EF4-FFF2-40B4-BE49-F238E27FC236}">
                <a16:creationId xmlns:a16="http://schemas.microsoft.com/office/drawing/2014/main" id="{520A39AC-8FED-4050-9E50-59084C8C3FBE}"/>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2988F7A3-9411-4DED-9B89-F21AC9A29A0E}"/>
              </a:ext>
            </a:extLst>
          </p:cNvPr>
          <p:cNvSpPr/>
          <p:nvPr/>
        </p:nvSpPr>
        <p:spPr>
          <a:xfrm>
            <a:off x="66652" y="6301265"/>
            <a:ext cx="216000" cy="216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813C8F5A-F8CB-4B3F-806D-EF08B1EF06D2}"/>
              </a:ext>
            </a:extLst>
          </p:cNvPr>
          <p:cNvSpPr/>
          <p:nvPr/>
        </p:nvSpPr>
        <p:spPr>
          <a:xfrm>
            <a:off x="66652" y="5736557"/>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7E83BAD3-8129-43EF-8DA4-FA7BAC840A67}"/>
              </a:ext>
            </a:extLst>
          </p:cNvPr>
          <p:cNvSpPr/>
          <p:nvPr/>
        </p:nvSpPr>
        <p:spPr>
          <a:xfrm>
            <a:off x="66652" y="6583620"/>
            <a:ext cx="216000" cy="216000"/>
          </a:xfrm>
          <a:prstGeom prst="rect">
            <a:avLst/>
          </a:prstGeom>
          <a:solidFill>
            <a:srgbClr val="145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28BD2D82-6860-410E-81B3-6825AA6934A3}"/>
              </a:ext>
            </a:extLst>
          </p:cNvPr>
          <p:cNvSpPr/>
          <p:nvPr/>
        </p:nvSpPr>
        <p:spPr>
          <a:xfrm>
            <a:off x="66652" y="5454202"/>
            <a:ext cx="216000" cy="216000"/>
          </a:xfrm>
          <a:prstGeom prst="rect">
            <a:avLst/>
          </a:prstGeom>
          <a:solidFill>
            <a:srgbClr val="82D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3389AF72-6F6F-4ED0-824B-038E36A5B720}"/>
              </a:ext>
            </a:extLst>
          </p:cNvPr>
          <p:cNvSpPr/>
          <p:nvPr/>
        </p:nvSpPr>
        <p:spPr>
          <a:xfrm>
            <a:off x="66652" y="6018911"/>
            <a:ext cx="216000" cy="216000"/>
          </a:xfrm>
          <a:prstGeom prst="rect">
            <a:avLst/>
          </a:prstGeom>
          <a:solidFill>
            <a:srgbClr val="7ED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57F344FF-5762-4355-B918-8BA05550C377}"/>
              </a:ext>
            </a:extLst>
          </p:cNvPr>
          <p:cNvSpPr txBox="1"/>
          <p:nvPr/>
        </p:nvSpPr>
        <p:spPr>
          <a:xfrm>
            <a:off x="236525" y="601533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25" name="Textfeld 24">
            <a:extLst>
              <a:ext uri="{FF2B5EF4-FFF2-40B4-BE49-F238E27FC236}">
                <a16:creationId xmlns:a16="http://schemas.microsoft.com/office/drawing/2014/main" id="{B9840C17-88E2-4E3F-8D35-72D87E06B96F}"/>
              </a:ext>
            </a:extLst>
          </p:cNvPr>
          <p:cNvSpPr txBox="1"/>
          <p:nvPr/>
        </p:nvSpPr>
        <p:spPr>
          <a:xfrm>
            <a:off x="236525" y="544893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26" name="Textfeld 25">
            <a:extLst>
              <a:ext uri="{FF2B5EF4-FFF2-40B4-BE49-F238E27FC236}">
                <a16:creationId xmlns:a16="http://schemas.microsoft.com/office/drawing/2014/main" id="{784B5A22-A308-4086-9A6E-6312B501F0C3}"/>
              </a:ext>
            </a:extLst>
          </p:cNvPr>
          <p:cNvSpPr txBox="1"/>
          <p:nvPr/>
        </p:nvSpPr>
        <p:spPr>
          <a:xfrm>
            <a:off x="236525" y="5731794"/>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a:t>
            </a:r>
          </a:p>
        </p:txBody>
      </p:sp>
      <p:sp>
        <p:nvSpPr>
          <p:cNvPr id="27" name="Textfeld 26">
            <a:extLst>
              <a:ext uri="{FF2B5EF4-FFF2-40B4-BE49-F238E27FC236}">
                <a16:creationId xmlns:a16="http://schemas.microsoft.com/office/drawing/2014/main" id="{51E16813-D565-486C-88ED-A05DA8EB7518}"/>
              </a:ext>
            </a:extLst>
          </p:cNvPr>
          <p:cNvSpPr txBox="1"/>
          <p:nvPr/>
        </p:nvSpPr>
        <p:spPr>
          <a:xfrm>
            <a:off x="236525" y="62981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Behind Scenes</a:t>
            </a:r>
          </a:p>
        </p:txBody>
      </p:sp>
      <p:sp>
        <p:nvSpPr>
          <p:cNvPr id="28" name="Textfeld 27">
            <a:extLst>
              <a:ext uri="{FF2B5EF4-FFF2-40B4-BE49-F238E27FC236}">
                <a16:creationId xmlns:a16="http://schemas.microsoft.com/office/drawing/2014/main" id="{1D02E5B9-AE8D-4C34-8BE4-46871E22233B}"/>
              </a:ext>
            </a:extLst>
          </p:cNvPr>
          <p:cNvSpPr txBox="1"/>
          <p:nvPr/>
        </p:nvSpPr>
        <p:spPr>
          <a:xfrm>
            <a:off x="236525" y="6579508"/>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Ausblick</a:t>
            </a:r>
          </a:p>
        </p:txBody>
      </p:sp>
      <p:sp>
        <p:nvSpPr>
          <p:cNvPr id="29" name="Rechteck 28">
            <a:extLst>
              <a:ext uri="{FF2B5EF4-FFF2-40B4-BE49-F238E27FC236}">
                <a16:creationId xmlns:a16="http://schemas.microsoft.com/office/drawing/2014/main" id="{2747ACA1-43CE-42CA-8FBE-BE17BCF07D7A}"/>
              </a:ext>
            </a:extLst>
          </p:cNvPr>
          <p:cNvSpPr/>
          <p:nvPr/>
        </p:nvSpPr>
        <p:spPr>
          <a:xfrm>
            <a:off x="5391604" y="734786"/>
            <a:ext cx="4938957" cy="1307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Ein Bild, das Text enthält.&#10;&#10;Automatisch generierte Beschreibung">
            <a:extLst>
              <a:ext uri="{FF2B5EF4-FFF2-40B4-BE49-F238E27FC236}">
                <a16:creationId xmlns:a16="http://schemas.microsoft.com/office/drawing/2014/main" id="{525A6BAB-5A5B-4543-841C-3BD137CC4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115" y="4090978"/>
            <a:ext cx="4640014" cy="2942448"/>
          </a:xfrm>
          <a:prstGeom prst="rect">
            <a:avLst/>
          </a:prstGeom>
        </p:spPr>
      </p:pic>
      <p:pic>
        <p:nvPicPr>
          <p:cNvPr id="11" name="Grafik 10" descr="Ein Bild, das Waffe, Gewehr enthält.&#10;&#10;Automatisch generierte Beschreibung">
            <a:extLst>
              <a:ext uri="{FF2B5EF4-FFF2-40B4-BE49-F238E27FC236}">
                <a16:creationId xmlns:a16="http://schemas.microsoft.com/office/drawing/2014/main" id="{6AC2BA64-5901-49D5-9AD5-D15C8B77BF98}"/>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t="8405" r="12839" b="48905"/>
          <a:stretch/>
        </p:blipFill>
        <p:spPr>
          <a:xfrm>
            <a:off x="6847541" y="5007061"/>
            <a:ext cx="5362762" cy="3369117"/>
          </a:xfrm>
          <a:prstGeom prst="rect">
            <a:avLst/>
          </a:prstGeom>
        </p:spPr>
      </p:pic>
      <p:pic>
        <p:nvPicPr>
          <p:cNvPr id="7" name="Grafik 6" descr="Ein Bild, das Boden, drinnen, Person enthält.&#10;&#10;Automatisch generierte Beschreibung">
            <a:extLst>
              <a:ext uri="{FF2B5EF4-FFF2-40B4-BE49-F238E27FC236}">
                <a16:creationId xmlns:a16="http://schemas.microsoft.com/office/drawing/2014/main" id="{1F641E46-B25E-428A-AB33-F5113E8FA1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2" y="496720"/>
            <a:ext cx="7088177" cy="3987100"/>
          </a:xfrm>
          <a:prstGeom prst="rect">
            <a:avLst/>
          </a:prstGeom>
        </p:spPr>
      </p:pic>
      <p:pic>
        <p:nvPicPr>
          <p:cNvPr id="3" name="Grafik 2" descr="Ein Bild, das Text, Whiteboard, drinnen enthält.&#10;&#10;Automatisch generierte Beschreibung">
            <a:extLst>
              <a:ext uri="{FF2B5EF4-FFF2-40B4-BE49-F238E27FC236}">
                <a16:creationId xmlns:a16="http://schemas.microsoft.com/office/drawing/2014/main" id="{4861D016-2CC9-49F5-A486-AECFBE9FB0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0276" y="496720"/>
            <a:ext cx="6831724" cy="5123793"/>
          </a:xfrm>
          <a:prstGeom prst="rect">
            <a:avLst/>
          </a:prstGeom>
        </p:spPr>
      </p:pic>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Dankeschön</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2" name="Textfeld 1">
            <a:extLst>
              <a:ext uri="{FF2B5EF4-FFF2-40B4-BE49-F238E27FC236}">
                <a16:creationId xmlns:a16="http://schemas.microsoft.com/office/drawing/2014/main" id="{9EB4EE25-E22E-4BBE-A617-63956127318C}"/>
              </a:ext>
            </a:extLst>
          </p:cNvPr>
          <p:cNvSpPr txBox="1"/>
          <p:nvPr/>
        </p:nvSpPr>
        <p:spPr>
          <a:xfrm>
            <a:off x="6804781" y="5812971"/>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cs typeface="Calibri"/>
              </a:rPr>
              <a:t>Happy </a:t>
            </a:r>
          </a:p>
          <a:p>
            <a:r>
              <a:rPr lang="de-DE" err="1">
                <a:cs typeface="Calibri"/>
              </a:rPr>
              <a:t>Hippo</a:t>
            </a:r>
          </a:p>
        </p:txBody>
      </p:sp>
      <p:cxnSp>
        <p:nvCxnSpPr>
          <p:cNvPr id="4" name="Gerade Verbindung mit Pfeil 3">
            <a:extLst>
              <a:ext uri="{FF2B5EF4-FFF2-40B4-BE49-F238E27FC236}">
                <a16:creationId xmlns:a16="http://schemas.microsoft.com/office/drawing/2014/main" id="{E16CA86C-1E3D-4E0D-9A1F-218963CD26B1}"/>
              </a:ext>
            </a:extLst>
          </p:cNvPr>
          <p:cNvCxnSpPr/>
          <p:nvPr/>
        </p:nvCxnSpPr>
        <p:spPr>
          <a:xfrm>
            <a:off x="7511292" y="6065912"/>
            <a:ext cx="333830" cy="55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42257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A2B605-A94D-43F1-8087-9983188A3C44}"/>
              </a:ext>
            </a:extLst>
          </p:cNvPr>
          <p:cNvSpPr>
            <a:spLocks noGrp="1"/>
          </p:cNvSpPr>
          <p:nvPr>
            <p:ph type="title"/>
          </p:nvPr>
        </p:nvSpPr>
        <p:spPr/>
        <p:txBody>
          <a:bodyPr/>
          <a:lstStyle/>
          <a:p>
            <a:r>
              <a:rPr lang="de-DE"/>
              <a:t>Colour Lab</a:t>
            </a:r>
          </a:p>
        </p:txBody>
      </p:sp>
      <p:pic>
        <p:nvPicPr>
          <p:cNvPr id="4" name="Grafik 3">
            <a:extLst>
              <a:ext uri="{FF2B5EF4-FFF2-40B4-BE49-F238E27FC236}">
                <a16:creationId xmlns:a16="http://schemas.microsoft.com/office/drawing/2014/main" id="{345EFD04-192A-48FA-BB0A-402EDF1F5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10264"/>
            <a:ext cx="12192000" cy="6858000"/>
          </a:xfrm>
          <a:prstGeom prst="rect">
            <a:avLst/>
          </a:prstGeom>
        </p:spPr>
      </p:pic>
      <p:sp>
        <p:nvSpPr>
          <p:cNvPr id="5" name="Rechteck 4">
            <a:extLst>
              <a:ext uri="{FF2B5EF4-FFF2-40B4-BE49-F238E27FC236}">
                <a16:creationId xmlns:a16="http://schemas.microsoft.com/office/drawing/2014/main" id="{C57D5D82-64B2-403D-A8BF-D4CD98068665}"/>
              </a:ext>
            </a:extLst>
          </p:cNvPr>
          <p:cNvSpPr/>
          <p:nvPr/>
        </p:nvSpPr>
        <p:spPr>
          <a:xfrm>
            <a:off x="4229100" y="684756"/>
            <a:ext cx="1080000" cy="1080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1DA12A8B-7850-4CA9-B2B8-BC2AD1D2AEAB}"/>
              </a:ext>
            </a:extLst>
          </p:cNvPr>
          <p:cNvSpPr/>
          <p:nvPr/>
        </p:nvSpPr>
        <p:spPr>
          <a:xfrm>
            <a:off x="5556000" y="684756"/>
            <a:ext cx="1080000" cy="1080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B8AEE42A-1822-4951-A8F1-8009E5ACDD5C}"/>
              </a:ext>
            </a:extLst>
          </p:cNvPr>
          <p:cNvSpPr/>
          <p:nvPr/>
        </p:nvSpPr>
        <p:spPr>
          <a:xfrm>
            <a:off x="6882900" y="684756"/>
            <a:ext cx="1080000" cy="1080000"/>
          </a:xfrm>
          <a:prstGeom prst="rect">
            <a:avLst/>
          </a:prstGeom>
          <a:solidFill>
            <a:srgbClr val="145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893A4D2D-1F2A-4D24-9225-26583765E1A5}"/>
              </a:ext>
            </a:extLst>
          </p:cNvPr>
          <p:cNvSpPr/>
          <p:nvPr/>
        </p:nvSpPr>
        <p:spPr>
          <a:xfrm>
            <a:off x="8209800" y="684756"/>
            <a:ext cx="1080000" cy="1080000"/>
          </a:xfrm>
          <a:prstGeom prst="rect">
            <a:avLst/>
          </a:prstGeom>
          <a:solidFill>
            <a:srgbClr val="82D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1B6947D8-AA79-4B3B-A524-07E89C00BBB4}"/>
              </a:ext>
            </a:extLst>
          </p:cNvPr>
          <p:cNvSpPr/>
          <p:nvPr/>
        </p:nvSpPr>
        <p:spPr>
          <a:xfrm>
            <a:off x="9536700" y="684756"/>
            <a:ext cx="1080000" cy="1080000"/>
          </a:xfrm>
          <a:prstGeom prst="rect">
            <a:avLst/>
          </a:prstGeom>
          <a:solidFill>
            <a:srgbClr val="7ED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4928E264-B07A-488E-9D6E-D80D3DDC0A7A}"/>
              </a:ext>
            </a:extLst>
          </p:cNvPr>
          <p:cNvSpPr/>
          <p:nvPr/>
        </p:nvSpPr>
        <p:spPr>
          <a:xfrm>
            <a:off x="119743" y="6097742"/>
            <a:ext cx="288000" cy="288000"/>
          </a:xfrm>
          <a:prstGeom prst="rect">
            <a:avLst/>
          </a:prstGeom>
          <a:solidFill>
            <a:srgbClr val="4E9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13BAE6F0-2E04-40B8-AC5E-FD8A64157B42}"/>
              </a:ext>
            </a:extLst>
          </p:cNvPr>
          <p:cNvSpPr/>
          <p:nvPr/>
        </p:nvSpPr>
        <p:spPr>
          <a:xfrm>
            <a:off x="119743" y="5393723"/>
            <a:ext cx="288000" cy="288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001D5D47-D5CE-4FDF-843F-69EA524D853F}"/>
              </a:ext>
            </a:extLst>
          </p:cNvPr>
          <p:cNvSpPr/>
          <p:nvPr/>
        </p:nvSpPr>
        <p:spPr>
          <a:xfrm>
            <a:off x="119743" y="6447096"/>
            <a:ext cx="288000" cy="288000"/>
          </a:xfrm>
          <a:prstGeom prst="rect">
            <a:avLst/>
          </a:prstGeom>
          <a:solidFill>
            <a:srgbClr val="145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B0FA5B11-40D7-40BC-9E8C-1572CFD09955}"/>
              </a:ext>
            </a:extLst>
          </p:cNvPr>
          <p:cNvSpPr/>
          <p:nvPr/>
        </p:nvSpPr>
        <p:spPr>
          <a:xfrm>
            <a:off x="119743" y="5039058"/>
            <a:ext cx="288000" cy="288000"/>
          </a:xfrm>
          <a:prstGeom prst="rect">
            <a:avLst/>
          </a:prstGeom>
          <a:solidFill>
            <a:srgbClr val="82D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61B77A71-0FF2-4DDE-9A8B-028AB5129E28}"/>
              </a:ext>
            </a:extLst>
          </p:cNvPr>
          <p:cNvSpPr/>
          <p:nvPr/>
        </p:nvSpPr>
        <p:spPr>
          <a:xfrm>
            <a:off x="119743" y="5748388"/>
            <a:ext cx="288000" cy="288000"/>
          </a:xfrm>
          <a:prstGeom prst="rect">
            <a:avLst/>
          </a:prstGeom>
          <a:solidFill>
            <a:srgbClr val="7ED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D540D4C8-88D6-473A-8143-EF531F87C11D}"/>
              </a:ext>
            </a:extLst>
          </p:cNvPr>
          <p:cNvSpPr txBox="1"/>
          <p:nvPr/>
        </p:nvSpPr>
        <p:spPr>
          <a:xfrm>
            <a:off x="381000" y="5769823"/>
            <a:ext cx="914400" cy="246221"/>
          </a:xfrm>
          <a:prstGeom prst="rect">
            <a:avLst/>
          </a:prstGeom>
          <a:noFill/>
        </p:spPr>
        <p:txBody>
          <a:bodyPr wrap="square" rtlCol="0" anchor="ctr">
            <a:spAutoFit/>
          </a:bodyPr>
          <a:lstStyle/>
          <a:p>
            <a:r>
              <a:rPr lang="de-DE" sz="1000">
                <a:latin typeface="Segoe UI" panose="020B0502040204020203" pitchFamily="34" charset="0"/>
                <a:cs typeface="Segoe UI" panose="020B0502040204020203" pitchFamily="34" charset="0"/>
              </a:rPr>
              <a:t>Ergebnis</a:t>
            </a:r>
          </a:p>
        </p:txBody>
      </p:sp>
      <p:sp>
        <p:nvSpPr>
          <p:cNvPr id="28" name="Textfeld 27">
            <a:extLst>
              <a:ext uri="{FF2B5EF4-FFF2-40B4-BE49-F238E27FC236}">
                <a16:creationId xmlns:a16="http://schemas.microsoft.com/office/drawing/2014/main" id="{0DFCF54A-534C-46BE-8E08-E502E57559AE}"/>
              </a:ext>
            </a:extLst>
          </p:cNvPr>
          <p:cNvSpPr txBox="1"/>
          <p:nvPr/>
        </p:nvSpPr>
        <p:spPr>
          <a:xfrm>
            <a:off x="381000" y="5055113"/>
            <a:ext cx="914400" cy="246221"/>
          </a:xfrm>
          <a:prstGeom prst="rect">
            <a:avLst/>
          </a:prstGeom>
          <a:noFill/>
        </p:spPr>
        <p:txBody>
          <a:bodyPr wrap="square" rtlCol="0" anchor="ctr">
            <a:spAutoFit/>
          </a:bodyPr>
          <a:lstStyle/>
          <a:p>
            <a:r>
              <a:rPr lang="de-DE" sz="1000">
                <a:latin typeface="Segoe UI" panose="020B0502040204020203" pitchFamily="34" charset="0"/>
                <a:cs typeface="Segoe UI" panose="020B0502040204020203" pitchFamily="34" charset="0"/>
              </a:rPr>
              <a:t>Plan</a:t>
            </a:r>
          </a:p>
        </p:txBody>
      </p:sp>
      <p:sp>
        <p:nvSpPr>
          <p:cNvPr id="29" name="Textfeld 28">
            <a:extLst>
              <a:ext uri="{FF2B5EF4-FFF2-40B4-BE49-F238E27FC236}">
                <a16:creationId xmlns:a16="http://schemas.microsoft.com/office/drawing/2014/main" id="{E952E57E-E904-4D53-8168-6CA5497B2853}"/>
              </a:ext>
            </a:extLst>
          </p:cNvPr>
          <p:cNvSpPr txBox="1"/>
          <p:nvPr/>
        </p:nvSpPr>
        <p:spPr>
          <a:xfrm>
            <a:off x="381000" y="5413344"/>
            <a:ext cx="914400" cy="246221"/>
          </a:xfrm>
          <a:prstGeom prst="rect">
            <a:avLst/>
          </a:prstGeom>
          <a:noFill/>
        </p:spPr>
        <p:txBody>
          <a:bodyPr wrap="square" rtlCol="0" anchor="ctr">
            <a:spAutoFit/>
          </a:bodyPr>
          <a:lstStyle/>
          <a:p>
            <a:r>
              <a:rPr lang="de-DE" sz="1000">
                <a:latin typeface="Segoe UI" panose="020B0502040204020203" pitchFamily="34" charset="0"/>
                <a:cs typeface="Segoe UI" panose="020B0502040204020203" pitchFamily="34" charset="0"/>
              </a:rPr>
              <a:t>Methode</a:t>
            </a:r>
          </a:p>
        </p:txBody>
      </p:sp>
      <p:sp>
        <p:nvSpPr>
          <p:cNvPr id="30" name="Textfeld 29">
            <a:extLst>
              <a:ext uri="{FF2B5EF4-FFF2-40B4-BE49-F238E27FC236}">
                <a16:creationId xmlns:a16="http://schemas.microsoft.com/office/drawing/2014/main" id="{CDD09D8E-9BD7-438B-9F88-8ADFE7B1D91D}"/>
              </a:ext>
            </a:extLst>
          </p:cNvPr>
          <p:cNvSpPr txBox="1"/>
          <p:nvPr/>
        </p:nvSpPr>
        <p:spPr>
          <a:xfrm>
            <a:off x="381000" y="6111555"/>
            <a:ext cx="1021556" cy="246221"/>
          </a:xfrm>
          <a:prstGeom prst="rect">
            <a:avLst/>
          </a:prstGeom>
          <a:noFill/>
        </p:spPr>
        <p:txBody>
          <a:bodyPr wrap="square" rtlCol="0" anchor="ctr">
            <a:spAutoFit/>
          </a:bodyPr>
          <a:lstStyle/>
          <a:p>
            <a:r>
              <a:rPr lang="de-DE" sz="1000">
                <a:latin typeface="Segoe UI" panose="020B0502040204020203" pitchFamily="34" charset="0"/>
                <a:cs typeface="Segoe UI" panose="020B0502040204020203" pitchFamily="34" charset="0"/>
              </a:rPr>
              <a:t>Behind Scenes</a:t>
            </a:r>
          </a:p>
        </p:txBody>
      </p:sp>
      <p:sp>
        <p:nvSpPr>
          <p:cNvPr id="31" name="Textfeld 30">
            <a:extLst>
              <a:ext uri="{FF2B5EF4-FFF2-40B4-BE49-F238E27FC236}">
                <a16:creationId xmlns:a16="http://schemas.microsoft.com/office/drawing/2014/main" id="{E92B9BF2-8FB8-4E32-8275-4F9DF54845CD}"/>
              </a:ext>
            </a:extLst>
          </p:cNvPr>
          <p:cNvSpPr txBox="1"/>
          <p:nvPr/>
        </p:nvSpPr>
        <p:spPr>
          <a:xfrm>
            <a:off x="381000" y="6456145"/>
            <a:ext cx="914400" cy="246221"/>
          </a:xfrm>
          <a:prstGeom prst="rect">
            <a:avLst/>
          </a:prstGeom>
          <a:noFill/>
        </p:spPr>
        <p:txBody>
          <a:bodyPr wrap="square" rtlCol="0" anchor="ctr">
            <a:spAutoFit/>
          </a:bodyPr>
          <a:lstStyle/>
          <a:p>
            <a:r>
              <a:rPr lang="de-DE" sz="1000">
                <a:latin typeface="Segoe UI" panose="020B0502040204020203" pitchFamily="34" charset="0"/>
                <a:cs typeface="Segoe UI" panose="020B0502040204020203" pitchFamily="34" charset="0"/>
              </a:rPr>
              <a:t>Ausblick</a:t>
            </a:r>
          </a:p>
        </p:txBody>
      </p:sp>
      <p:sp>
        <p:nvSpPr>
          <p:cNvPr id="19" name="Rechteck 18">
            <a:extLst>
              <a:ext uri="{FF2B5EF4-FFF2-40B4-BE49-F238E27FC236}">
                <a16:creationId xmlns:a16="http://schemas.microsoft.com/office/drawing/2014/main" id="{7797704E-F19C-48CA-B554-DAF9BFE10814}"/>
              </a:ext>
            </a:extLst>
          </p:cNvPr>
          <p:cNvSpPr/>
          <p:nvPr/>
        </p:nvSpPr>
        <p:spPr>
          <a:xfrm>
            <a:off x="1363072" y="1704501"/>
            <a:ext cx="2341156" cy="1002163"/>
          </a:xfrm>
          <a:prstGeom prst="rect">
            <a:avLst/>
          </a:prstGeom>
          <a:solidFill>
            <a:schemeClr val="bg2">
              <a:lumMod val="2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Ellipse 2">
            <a:extLst>
              <a:ext uri="{FF2B5EF4-FFF2-40B4-BE49-F238E27FC236}">
                <a16:creationId xmlns:a16="http://schemas.microsoft.com/office/drawing/2014/main" id="{FC7B64FC-DBEC-4497-9978-7223EF317412}"/>
              </a:ext>
            </a:extLst>
          </p:cNvPr>
          <p:cNvSpPr/>
          <p:nvPr/>
        </p:nvSpPr>
        <p:spPr>
          <a:xfrm>
            <a:off x="2384398" y="3755496"/>
            <a:ext cx="739036" cy="791681"/>
          </a:xfrm>
          <a:prstGeom prst="ellipse">
            <a:avLst/>
          </a:prstGeom>
          <a:solidFill>
            <a:srgbClr val="5754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83386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a:extLst>
              <a:ext uri="{FF2B5EF4-FFF2-40B4-BE49-F238E27FC236}">
                <a16:creationId xmlns:a16="http://schemas.microsoft.com/office/drawing/2014/main" id="{4CF4616B-BB67-4F68-8E55-9EEB1F458A8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tangle 15">
            <a:extLst>
              <a:ext uri="{FF2B5EF4-FFF2-40B4-BE49-F238E27FC236}">
                <a16:creationId xmlns:a16="http://schemas.microsoft.com/office/drawing/2014/main" id="{13B463CF-F6C8-4194-BDC8-EF1321AA601F}"/>
              </a:ext>
            </a:extLst>
          </p:cNvPr>
          <p:cNvSpPr/>
          <p:nvPr/>
        </p:nvSpPr>
        <p:spPr>
          <a:xfrm>
            <a:off x="1935935" y="1762719"/>
            <a:ext cx="3408870" cy="548473"/>
          </a:xfrm>
          <a:prstGeom prst="rect">
            <a:avLst/>
          </a:prstGeom>
          <a:solidFill>
            <a:srgbClr val="87DCB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17" name="Textfeld 16">
            <a:extLst>
              <a:ext uri="{FF2B5EF4-FFF2-40B4-BE49-F238E27FC236}">
                <a16:creationId xmlns:a16="http://schemas.microsoft.com/office/drawing/2014/main" id="{4662F1CB-C483-4BA1-9550-C3D908F42B5D}"/>
              </a:ext>
            </a:extLst>
          </p:cNvPr>
          <p:cNvSpPr txBox="1"/>
          <p:nvPr/>
        </p:nvSpPr>
        <p:spPr>
          <a:xfrm>
            <a:off x="2185100" y="1142095"/>
            <a:ext cx="3908749" cy="5023790"/>
          </a:xfrm>
          <a:prstGeom prst="rect">
            <a:avLst/>
          </a:prstGeom>
          <a:noFill/>
        </p:spPr>
        <p:txBody>
          <a:bodyPr wrap="square" rtlCol="0" anchor="t">
            <a:spAutoFit/>
          </a:bodyPr>
          <a:lstStyle/>
          <a:p>
            <a:pPr>
              <a:lnSpc>
                <a:spcPct val="150000"/>
              </a:lnSpc>
            </a:pPr>
            <a:r>
              <a:rPr lang="de-DE" sz="2000">
                <a:latin typeface="Segoe UI Semibold"/>
                <a:cs typeface="Segoe UI Semibold"/>
              </a:rPr>
              <a:t>Vier Schritte</a:t>
            </a:r>
          </a:p>
          <a:p>
            <a:pPr marL="342900" indent="-342900">
              <a:lnSpc>
                <a:spcPct val="150000"/>
              </a:lnSpc>
              <a:buFont typeface="Arial"/>
              <a:buChar char="•"/>
            </a:pPr>
            <a:r>
              <a:rPr lang="de-DE" sz="2800" err="1">
                <a:latin typeface="Segoe UI"/>
                <a:cs typeface="Segoe UI"/>
              </a:rPr>
              <a:t>Scraping</a:t>
            </a:r>
            <a:endParaRPr lang="de-DE" sz="2800">
              <a:latin typeface="Segoe UI"/>
              <a:cs typeface="Segoe UI"/>
            </a:endParaRPr>
          </a:p>
          <a:p>
            <a:pPr marL="342900" indent="-342900">
              <a:lnSpc>
                <a:spcPct val="150000"/>
              </a:lnSpc>
              <a:buFont typeface="Arial"/>
              <a:buChar char="•"/>
            </a:pPr>
            <a:r>
              <a:rPr lang="de-DE" sz="2800">
                <a:latin typeface="Segoe UI"/>
                <a:cs typeface="Segoe UI"/>
              </a:rPr>
              <a:t>Vorverarbeitung</a:t>
            </a:r>
          </a:p>
          <a:p>
            <a:pPr marL="342900" indent="-342900">
              <a:lnSpc>
                <a:spcPct val="150000"/>
              </a:lnSpc>
              <a:buFont typeface="Arial"/>
              <a:buChar char="•"/>
            </a:pPr>
            <a:r>
              <a:rPr lang="de-DE" sz="2800">
                <a:latin typeface="Segoe UI"/>
                <a:cs typeface="Segoe UI"/>
              </a:rPr>
              <a:t>Lernen</a:t>
            </a:r>
          </a:p>
          <a:p>
            <a:pPr marL="342900" indent="-342900">
              <a:lnSpc>
                <a:spcPct val="150000"/>
              </a:lnSpc>
              <a:buFont typeface="Arial"/>
              <a:buChar char="•"/>
            </a:pPr>
            <a:r>
              <a:rPr lang="de-DE" sz="2800">
                <a:latin typeface="Segoe UI"/>
                <a:cs typeface="Segoe UI"/>
              </a:rPr>
              <a:t>Anwendung</a:t>
            </a:r>
          </a:p>
          <a:p>
            <a:pPr marL="285750" indent="-285750">
              <a:lnSpc>
                <a:spcPct val="150000"/>
              </a:lnSpc>
              <a:buFont typeface="Arial" panose="020B0604020202020204" pitchFamily="34" charset="0"/>
              <a:buChar char="•"/>
            </a:pPr>
            <a:endParaRPr lang="de-DE" sz="2800"/>
          </a:p>
          <a:p>
            <a:pPr marL="285750" indent="-285750">
              <a:lnSpc>
                <a:spcPct val="150000"/>
              </a:lnSpc>
              <a:buFont typeface="Arial" panose="020B0604020202020204" pitchFamily="34" charset="0"/>
              <a:buChar char="•"/>
            </a:pPr>
            <a:endParaRPr lang="de-DE" sz="2800">
              <a:cs typeface="Calibri" panose="020F0502020204030204"/>
            </a:endParaRPr>
          </a:p>
          <a:p>
            <a:pPr marL="285750" indent="-285750">
              <a:lnSpc>
                <a:spcPct val="150000"/>
              </a:lnSpc>
              <a:buFont typeface="Arial" panose="020B0604020202020204" pitchFamily="34" charset="0"/>
              <a:buChar char="•"/>
            </a:pPr>
            <a:endParaRPr lang="de-DE" sz="2800">
              <a:cs typeface="Calibri" panose="020F0502020204030204"/>
            </a:endParaRPr>
          </a:p>
        </p:txBody>
      </p:sp>
      <p:sp>
        <p:nvSpPr>
          <p:cNvPr id="40" name="Rectangle 1">
            <a:extLst>
              <a:ext uri="{FF2B5EF4-FFF2-40B4-BE49-F238E27FC236}">
                <a16:creationId xmlns:a16="http://schemas.microsoft.com/office/drawing/2014/main" id="{A30A73D4-2106-42C0-843F-507FD644E43A}"/>
              </a:ext>
            </a:extLst>
          </p:cNvPr>
          <p:cNvSpPr/>
          <p:nvPr/>
        </p:nvSpPr>
        <p:spPr>
          <a:xfrm>
            <a:off x="6234504" y="1520825"/>
            <a:ext cx="5500296" cy="4005116"/>
          </a:xfrm>
          <a:prstGeom prst="rect">
            <a:avLst/>
          </a:prstGeom>
          <a:solidFill>
            <a:schemeClr val="bg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324000" bIns="45720" numCol="1" spcCol="0" rtlCol="0" fromWordArt="0" anchor="ctr" anchorCtr="0" forceAA="0" compatLnSpc="1">
            <a:prstTxWarp prst="textNoShape">
              <a:avLst/>
            </a:prstTxWarp>
            <a:noAutofit/>
          </a:bodyPr>
          <a:lstStyle/>
          <a:p>
            <a:pPr marL="628650" indent="-285750">
              <a:spcAft>
                <a:spcPts val="1200"/>
              </a:spcAft>
              <a:buFont typeface="Arial"/>
              <a:buChar char="•"/>
            </a:pP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Daten</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aus</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maschinenunlesb</a:t>
            </a:r>
            <a:r>
              <a:rPr lang="en-US" sz="2000">
                <a:latin typeface="Segoe UI" panose="020B0502040204020203" pitchFamily="34" charset="0"/>
                <a:cs typeface="Segoe UI" panose="020B0502040204020203" pitchFamily="34" charset="0"/>
              </a:rPr>
              <a:t>. Format in </a:t>
            </a:r>
            <a:r>
              <a:rPr lang="en-US" sz="2000" err="1">
                <a:latin typeface="Segoe UI" panose="020B0502040204020203" pitchFamily="34" charset="0"/>
                <a:cs typeface="Segoe UI" panose="020B0502040204020203" pitchFamily="34" charset="0"/>
              </a:rPr>
              <a:t>maschinenlesb</a:t>
            </a:r>
            <a:r>
              <a:rPr lang="en-US" sz="2000">
                <a:latin typeface="Segoe UI" panose="020B0502040204020203" pitchFamily="34" charset="0"/>
                <a:cs typeface="Segoe UI" panose="020B0502040204020203" pitchFamily="34" charset="0"/>
              </a:rPr>
              <a:t>. Format </a:t>
            </a:r>
            <a:r>
              <a:rPr lang="en-US" sz="2000" err="1">
                <a:latin typeface="Segoe UI" panose="020B0502040204020203" pitchFamily="34" charset="0"/>
                <a:cs typeface="Segoe UI" panose="020B0502040204020203" pitchFamily="34" charset="0"/>
              </a:rPr>
              <a:t>speichern</a:t>
            </a:r>
            <a:endParaRPr lang="en-US" sz="2000">
              <a:latin typeface="Segoe UI" panose="020B0502040204020203" pitchFamily="34" charset="0"/>
              <a:cs typeface="Segoe UI" panose="020B0502040204020203" pitchFamily="34" charset="0"/>
            </a:endParaRPr>
          </a:p>
          <a:p>
            <a:pPr marL="628650" indent="-285750">
              <a:spcAft>
                <a:spcPts val="1200"/>
              </a:spcAft>
              <a:buFont typeface="Arial"/>
              <a:buChar char="•"/>
            </a:pPr>
            <a:r>
              <a:rPr lang="en-US" sz="2000">
                <a:latin typeface="Segoe UI" panose="020B0502040204020203" pitchFamily="34" charset="0"/>
                <a:cs typeface="Segoe UI" panose="020B0502040204020203" pitchFamily="34" charset="0"/>
              </a:rPr>
              <a:t>LREC lag in PDF </a:t>
            </a:r>
            <a:r>
              <a:rPr lang="en-US" sz="2000" err="1">
                <a:latin typeface="Segoe UI" panose="020B0502040204020203" pitchFamily="34" charset="0"/>
                <a:cs typeface="Segoe UI" panose="020B0502040204020203" pitchFamily="34" charset="0"/>
              </a:rPr>
              <a:t>vor</a:t>
            </a:r>
            <a:endParaRPr lang="en-US" sz="2000">
              <a:latin typeface="Segoe UI" panose="020B0502040204020203" pitchFamily="34" charset="0"/>
              <a:cs typeface="Segoe UI" panose="020B0502040204020203" pitchFamily="34" charset="0"/>
            </a:endParaRPr>
          </a:p>
          <a:p>
            <a:pPr marL="628650" indent="-285750">
              <a:spcAft>
                <a:spcPts val="1200"/>
              </a:spcAft>
              <a:buFont typeface="Arial"/>
              <a:buChar char="•"/>
            </a:pPr>
            <a:r>
              <a:rPr lang="en-US" sz="2000" err="1">
                <a:latin typeface="Segoe UI" panose="020B0502040204020203" pitchFamily="34" charset="0"/>
                <a:cs typeface="Segoe UI" panose="020B0502040204020203" pitchFamily="34" charset="0"/>
              </a:rPr>
              <a:t>Metadaten</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lagen</a:t>
            </a:r>
            <a:r>
              <a:rPr lang="en-US" sz="2000">
                <a:latin typeface="Segoe UI" panose="020B0502040204020203" pitchFamily="34" charset="0"/>
                <a:cs typeface="Segoe UI" panose="020B0502040204020203" pitchFamily="34" charset="0"/>
              </a:rPr>
              <a:t> in HTML </a:t>
            </a:r>
            <a:r>
              <a:rPr lang="en-US" sz="2000" err="1">
                <a:latin typeface="Segoe UI" panose="020B0502040204020203" pitchFamily="34" charset="0"/>
                <a:cs typeface="Segoe UI" panose="020B0502040204020203" pitchFamily="34" charset="0"/>
              </a:rPr>
              <a:t>vor</a:t>
            </a:r>
            <a:r>
              <a:rPr lang="en-US" sz="2000">
                <a:latin typeface="Segoe UI" panose="020B0502040204020203" pitchFamily="34" charset="0"/>
                <a:cs typeface="Segoe UI" panose="020B0502040204020203" pitchFamily="34" charset="0"/>
              </a:rPr>
              <a:t> </a:t>
            </a:r>
          </a:p>
          <a:p>
            <a:pPr marL="628650" indent="-285750">
              <a:spcAft>
                <a:spcPts val="1200"/>
              </a:spcAft>
              <a:buFont typeface="Arial"/>
              <a:buChar char="•"/>
            </a:pPr>
            <a:endParaRPr lang="en-US" sz="2000" err="1">
              <a:latin typeface="Segoe UI" panose="020B0502040204020203" pitchFamily="34" charset="0"/>
              <a:cs typeface="Segoe UI" panose="020B0502040204020203" pitchFamily="34" charset="0"/>
            </a:endParaRPr>
          </a:p>
        </p:txBody>
      </p:sp>
      <p:sp>
        <p:nvSpPr>
          <p:cNvPr id="25" name="Rechteck 24">
            <a:extLst>
              <a:ext uri="{FF2B5EF4-FFF2-40B4-BE49-F238E27FC236}">
                <a16:creationId xmlns:a16="http://schemas.microsoft.com/office/drawing/2014/main" id="{5AFA7F90-338E-4BAC-8CFF-0C710289AAA8}"/>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C4914897-A8A7-4E3F-A120-7B7643628E5F}"/>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A4604A2A-DD2C-4904-ABA3-4BE45A6D9449}"/>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6F6ECC08-A5F6-42E2-AB6E-1DC82066B46F}"/>
              </a:ext>
            </a:extLst>
          </p:cNvPr>
          <p:cNvSpPr/>
          <p:nvPr/>
        </p:nvSpPr>
        <p:spPr>
          <a:xfrm>
            <a:off x="55925" y="5454202"/>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D293954D-66B4-4C9B-B175-D404B835246F}"/>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a:extLst>
              <a:ext uri="{FF2B5EF4-FFF2-40B4-BE49-F238E27FC236}">
                <a16:creationId xmlns:a16="http://schemas.microsoft.com/office/drawing/2014/main" id="{3E538144-D3FB-497E-9098-A26CB2DB8C35}"/>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43" name="Textfeld 42">
            <a:extLst>
              <a:ext uri="{FF2B5EF4-FFF2-40B4-BE49-F238E27FC236}">
                <a16:creationId xmlns:a16="http://schemas.microsoft.com/office/drawing/2014/main" id="{1DC4BD13-57ED-4412-BF70-094E9E9EC150}"/>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44" name="Textfeld 43">
            <a:extLst>
              <a:ext uri="{FF2B5EF4-FFF2-40B4-BE49-F238E27FC236}">
                <a16:creationId xmlns:a16="http://schemas.microsoft.com/office/drawing/2014/main" id="{6E6417CB-4658-4111-936E-00C6797C386B}"/>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45" name="Textfeld 44">
            <a:extLst>
              <a:ext uri="{FF2B5EF4-FFF2-40B4-BE49-F238E27FC236}">
                <a16:creationId xmlns:a16="http://schemas.microsoft.com/office/drawing/2014/main" id="{26EAFAEF-4F9A-4BB3-913C-F2EC7D657F75}"/>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46" name="Textfeld 45">
            <a:extLst>
              <a:ext uri="{FF2B5EF4-FFF2-40B4-BE49-F238E27FC236}">
                <a16:creationId xmlns:a16="http://schemas.microsoft.com/office/drawing/2014/main" id="{93AFCF67-CD18-47B3-9BB6-E6CA7CC1101D}"/>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47" name="Textfeld 46">
            <a:extLst>
              <a:ext uri="{FF2B5EF4-FFF2-40B4-BE49-F238E27FC236}">
                <a16:creationId xmlns:a16="http://schemas.microsoft.com/office/drawing/2014/main" id="{6B5C5520-C1E9-44FA-B27F-D6D35B07F951}"/>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8" name="Textfeld 47">
            <a:extLst>
              <a:ext uri="{FF2B5EF4-FFF2-40B4-BE49-F238E27FC236}">
                <a16:creationId xmlns:a16="http://schemas.microsoft.com/office/drawing/2014/main" id="{6DBC5C23-A2A6-4A72-B642-8905389C0808}"/>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9" name="Rechteck 48">
            <a:extLst>
              <a:ext uri="{FF2B5EF4-FFF2-40B4-BE49-F238E27FC236}">
                <a16:creationId xmlns:a16="http://schemas.microsoft.com/office/drawing/2014/main" id="{0DDFC127-CA05-4212-BB99-3CF938674B5F}"/>
              </a:ext>
            </a:extLst>
          </p:cNvPr>
          <p:cNvSpPr/>
          <p:nvPr/>
        </p:nvSpPr>
        <p:spPr>
          <a:xfrm>
            <a:off x="55925" y="5170880"/>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60CA2EEE-53E0-465B-A104-6C6EF1765260}"/>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8534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3B463CF-F6C8-4194-BDC8-EF1321AA601F}"/>
              </a:ext>
            </a:extLst>
          </p:cNvPr>
          <p:cNvSpPr/>
          <p:nvPr/>
        </p:nvSpPr>
        <p:spPr>
          <a:xfrm>
            <a:off x="1926410" y="2364347"/>
            <a:ext cx="3408870" cy="548473"/>
          </a:xfrm>
          <a:prstGeom prst="rect">
            <a:avLst/>
          </a:prstGeom>
          <a:solidFill>
            <a:srgbClr val="87DCB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6">
            <a:extLst>
              <a:ext uri="{FF2B5EF4-FFF2-40B4-BE49-F238E27FC236}">
                <a16:creationId xmlns:a16="http://schemas.microsoft.com/office/drawing/2014/main" id="{4662F1CB-C483-4BA1-9550-C3D908F42B5D}"/>
              </a:ext>
            </a:extLst>
          </p:cNvPr>
          <p:cNvSpPr txBox="1"/>
          <p:nvPr/>
        </p:nvSpPr>
        <p:spPr>
          <a:xfrm>
            <a:off x="2185100" y="1142095"/>
            <a:ext cx="3908749" cy="5023790"/>
          </a:xfrm>
          <a:prstGeom prst="rect">
            <a:avLst/>
          </a:prstGeom>
          <a:noFill/>
        </p:spPr>
        <p:txBody>
          <a:bodyPr wrap="square" rtlCol="0" anchor="t">
            <a:spAutoFit/>
          </a:bodyPr>
          <a:lstStyle/>
          <a:p>
            <a:pPr>
              <a:lnSpc>
                <a:spcPct val="150000"/>
              </a:lnSpc>
            </a:pPr>
            <a:r>
              <a:rPr lang="de-DE" sz="2000">
                <a:latin typeface="Segoe UI Semibold"/>
                <a:cs typeface="Segoe UI Semibold"/>
              </a:rPr>
              <a:t>Vier Schritte</a:t>
            </a:r>
          </a:p>
          <a:p>
            <a:pPr marL="342900" indent="-342900">
              <a:lnSpc>
                <a:spcPct val="150000"/>
              </a:lnSpc>
              <a:buFont typeface="Arial"/>
              <a:buChar char="•"/>
            </a:pPr>
            <a:r>
              <a:rPr lang="de-DE" sz="2800" err="1">
                <a:latin typeface="Segoe UI"/>
                <a:cs typeface="Segoe UI"/>
              </a:rPr>
              <a:t>Scraping</a:t>
            </a:r>
            <a:endParaRPr lang="de-DE" sz="2800">
              <a:latin typeface="Segoe UI"/>
              <a:cs typeface="Segoe UI"/>
            </a:endParaRPr>
          </a:p>
          <a:p>
            <a:pPr marL="342900" indent="-342900">
              <a:lnSpc>
                <a:spcPct val="150000"/>
              </a:lnSpc>
              <a:buFont typeface="Arial"/>
              <a:buChar char="•"/>
            </a:pPr>
            <a:r>
              <a:rPr lang="de-DE" sz="2800">
                <a:latin typeface="Segoe UI"/>
                <a:cs typeface="Segoe UI"/>
              </a:rPr>
              <a:t>Vorverarbeitung</a:t>
            </a:r>
          </a:p>
          <a:p>
            <a:pPr marL="342900" indent="-342900">
              <a:lnSpc>
                <a:spcPct val="150000"/>
              </a:lnSpc>
              <a:buFont typeface="Arial"/>
              <a:buChar char="•"/>
            </a:pPr>
            <a:r>
              <a:rPr lang="de-DE" sz="2800">
                <a:latin typeface="Segoe UI"/>
                <a:cs typeface="Segoe UI"/>
              </a:rPr>
              <a:t>Lernen</a:t>
            </a:r>
          </a:p>
          <a:p>
            <a:pPr marL="342900" indent="-342900">
              <a:lnSpc>
                <a:spcPct val="150000"/>
              </a:lnSpc>
              <a:buFont typeface="Arial"/>
              <a:buChar char="•"/>
            </a:pPr>
            <a:r>
              <a:rPr lang="de-DE" sz="2800">
                <a:latin typeface="Segoe UI"/>
                <a:cs typeface="Segoe UI"/>
              </a:rPr>
              <a:t>Anwendung</a:t>
            </a:r>
          </a:p>
          <a:p>
            <a:pPr marL="285750" indent="-285750">
              <a:lnSpc>
                <a:spcPct val="150000"/>
              </a:lnSpc>
              <a:buFont typeface="Arial" panose="020B0604020202020204" pitchFamily="34" charset="0"/>
              <a:buChar char="•"/>
            </a:pPr>
            <a:endParaRPr lang="de-DE" sz="2800"/>
          </a:p>
          <a:p>
            <a:pPr marL="285750" indent="-285750">
              <a:lnSpc>
                <a:spcPct val="150000"/>
              </a:lnSpc>
              <a:buFont typeface="Arial" panose="020B0604020202020204" pitchFamily="34" charset="0"/>
              <a:buChar char="•"/>
            </a:pPr>
            <a:endParaRPr lang="de-DE" sz="2800">
              <a:cs typeface="Calibri" panose="020F0502020204030204"/>
            </a:endParaRPr>
          </a:p>
          <a:p>
            <a:pPr marL="285750" indent="-285750">
              <a:lnSpc>
                <a:spcPct val="150000"/>
              </a:lnSpc>
              <a:buFont typeface="Arial" panose="020B0604020202020204" pitchFamily="34" charset="0"/>
              <a:buChar char="•"/>
            </a:pPr>
            <a:endParaRPr lang="de-DE" sz="2800">
              <a:cs typeface="Calibri" panose="020F0502020204030204"/>
            </a:endParaRPr>
          </a:p>
        </p:txBody>
      </p:sp>
      <p:sp>
        <p:nvSpPr>
          <p:cNvPr id="29" name="Rechteck 28">
            <a:extLst>
              <a:ext uri="{FF2B5EF4-FFF2-40B4-BE49-F238E27FC236}">
                <a16:creationId xmlns:a16="http://schemas.microsoft.com/office/drawing/2014/main" id="{7D2FB1C4-6608-4181-87BE-11F7F38C0FA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904C9D1E-D6D3-4762-BBC1-A9C71738EE6D}"/>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itel 1">
            <a:extLst>
              <a:ext uri="{FF2B5EF4-FFF2-40B4-BE49-F238E27FC236}">
                <a16:creationId xmlns:a16="http://schemas.microsoft.com/office/drawing/2014/main" id="{40FE481B-1107-4DE8-B4DB-9B1A84DA9869}"/>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43" name="Rectangle 1">
            <a:extLst>
              <a:ext uri="{FF2B5EF4-FFF2-40B4-BE49-F238E27FC236}">
                <a16:creationId xmlns:a16="http://schemas.microsoft.com/office/drawing/2014/main" id="{CCEF0530-8230-4459-B199-A4DA60D4B24F}"/>
              </a:ext>
            </a:extLst>
          </p:cNvPr>
          <p:cNvSpPr/>
          <p:nvPr/>
        </p:nvSpPr>
        <p:spPr>
          <a:xfrm>
            <a:off x="6234504" y="1520825"/>
            <a:ext cx="5500296" cy="4005116"/>
          </a:xfrm>
          <a:prstGeom prst="rect">
            <a:avLst/>
          </a:prstGeom>
          <a:solidFill>
            <a:schemeClr val="bg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324000" bIns="45720" numCol="1" spcCol="0" rtlCol="0" fromWordArt="0" anchor="ctr" anchorCtr="0" forceAA="0" compatLnSpc="1">
            <a:prstTxWarp prst="textNoShape">
              <a:avLst/>
            </a:prstTxWarp>
            <a:noAutofit/>
          </a:bodyPr>
          <a:lstStyle/>
          <a:p>
            <a:pPr marL="396000" indent="-285750">
              <a:spcAft>
                <a:spcPts val="1200"/>
              </a:spcAft>
              <a:buFont typeface="Arial" panose="020B0604020202020204" pitchFamily="34" charset="0"/>
              <a:buChar char="•"/>
            </a:pPr>
            <a:r>
              <a:rPr lang="en-US" sz="2000" err="1">
                <a:latin typeface="Segoe UI" panose="020B0502040204020203" pitchFamily="34" charset="0"/>
                <a:cs typeface="Segoe UI" panose="020B0502040204020203" pitchFamily="34" charset="0"/>
              </a:rPr>
              <a:t>hier</a:t>
            </a:r>
            <a:r>
              <a:rPr lang="en-US" sz="2000">
                <a:latin typeface="Segoe UI" panose="020B0502040204020203" pitchFamily="34" charset="0"/>
                <a:cs typeface="Segoe UI" panose="020B0502040204020203" pitchFamily="34" charset="0"/>
              </a:rPr>
              <a:t>: Input </a:t>
            </a:r>
            <a:r>
              <a:rPr lang="en-US" sz="2000" err="1">
                <a:latin typeface="Segoe UI" panose="020B0502040204020203" pitchFamily="34" charset="0"/>
                <a:cs typeface="Segoe UI" panose="020B0502040204020203" pitchFamily="34" charset="0"/>
              </a:rPr>
              <a:t>für</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neuronales</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Netzwerk</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vorbereiten</a:t>
            </a:r>
            <a:endParaRPr lang="en-US" sz="2000">
              <a:latin typeface="Segoe UI" panose="020B0502040204020203" pitchFamily="34" charset="0"/>
              <a:cs typeface="Segoe UI" panose="020B0502040204020203" pitchFamily="34" charset="0"/>
            </a:endParaRPr>
          </a:p>
          <a:p>
            <a:pPr marL="39600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NN </a:t>
            </a:r>
            <a:r>
              <a:rPr lang="en-US" sz="2000" err="1">
                <a:latin typeface="Segoe UI" panose="020B0502040204020203" pitchFamily="34" charset="0"/>
                <a:cs typeface="Segoe UI" panose="020B0502040204020203" pitchFamily="34" charset="0"/>
              </a:rPr>
              <a:t>kann</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natürliche</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Sprache</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nicht</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direkt</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verarbeiten</a:t>
            </a:r>
            <a:r>
              <a:rPr lang="en-US" sz="2000">
                <a:latin typeface="Segoe UI" panose="020B0502040204020203" pitchFamily="34" charset="0"/>
                <a:cs typeface="Segoe UI" panose="020B0502040204020203" pitchFamily="34" charset="0"/>
              </a:rPr>
              <a:t> </a:t>
            </a:r>
            <a:r>
              <a:rPr lang="en-US" sz="2000">
                <a:latin typeface="Segoe UI" panose="020B0502040204020203" pitchFamily="34" charset="0"/>
                <a:cs typeface="Segoe UI" panose="020B0502040204020203" pitchFamily="34" charset="0"/>
                <a:sym typeface="Wingdings" panose="05000000000000000000" pitchFamily="2" charset="2"/>
              </a:rPr>
              <a:t> </a:t>
            </a:r>
            <a:r>
              <a:rPr lang="en-US" sz="2000" err="1">
                <a:latin typeface="Segoe UI" panose="020B0502040204020203" pitchFamily="34" charset="0"/>
                <a:cs typeface="Segoe UI" panose="020B0502040204020203" pitchFamily="34" charset="0"/>
                <a:sym typeface="Wingdings" panose="05000000000000000000" pitchFamily="2" charset="2"/>
              </a:rPr>
              <a:t>mathematische</a:t>
            </a:r>
            <a:r>
              <a:rPr lang="en-US" sz="2000">
                <a:latin typeface="Segoe UI" panose="020B0502040204020203" pitchFamily="34" charset="0"/>
                <a:cs typeface="Segoe UI" panose="020B0502040204020203" pitchFamily="34" charset="0"/>
                <a:sym typeface="Wingdings" panose="05000000000000000000" pitchFamily="2" charset="2"/>
              </a:rPr>
              <a:t> </a:t>
            </a:r>
            <a:r>
              <a:rPr lang="en-US" sz="2000" err="1">
                <a:latin typeface="Segoe UI" panose="020B0502040204020203" pitchFamily="34" charset="0"/>
                <a:cs typeface="Segoe UI" panose="020B0502040204020203" pitchFamily="34" charset="0"/>
                <a:sym typeface="Wingdings" panose="05000000000000000000" pitchFamily="2" charset="2"/>
              </a:rPr>
              <a:t>Repräsentation</a:t>
            </a:r>
            <a:r>
              <a:rPr lang="en-US" sz="2000">
                <a:latin typeface="Segoe UI" panose="020B0502040204020203" pitchFamily="34" charset="0"/>
                <a:cs typeface="Segoe UI" panose="020B0502040204020203" pitchFamily="34" charset="0"/>
                <a:sym typeface="Wingdings" panose="05000000000000000000" pitchFamily="2" charset="2"/>
              </a:rPr>
              <a:t> von </a:t>
            </a:r>
            <a:r>
              <a:rPr lang="en-US" sz="2000" err="1">
                <a:latin typeface="Segoe UI" panose="020B0502040204020203" pitchFamily="34" charset="0"/>
                <a:cs typeface="Segoe UI" panose="020B0502040204020203" pitchFamily="34" charset="0"/>
                <a:sym typeface="Wingdings" panose="05000000000000000000" pitchFamily="2" charset="2"/>
              </a:rPr>
              <a:t>Sprache</a:t>
            </a:r>
            <a:endParaRPr lang="en-US" sz="2000">
              <a:latin typeface="Segoe UI" panose="020B0502040204020203" pitchFamily="34" charset="0"/>
              <a:cs typeface="Segoe UI" panose="020B0502040204020203" pitchFamily="34" charset="0"/>
              <a:sym typeface="Wingdings" panose="05000000000000000000" pitchFamily="2" charset="2"/>
            </a:endParaRPr>
          </a:p>
          <a:p>
            <a:pPr marL="39600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sym typeface="Wingdings" panose="05000000000000000000" pitchFamily="2" charset="2"/>
              </a:rPr>
              <a:t>+ </a:t>
            </a:r>
            <a:r>
              <a:rPr lang="en-US" sz="2000" err="1">
                <a:latin typeface="Segoe UI" panose="020B0502040204020203" pitchFamily="34" charset="0"/>
                <a:cs typeface="Segoe UI" panose="020B0502040204020203" pitchFamily="34" charset="0"/>
                <a:sym typeface="Wingdings" panose="05000000000000000000" pitchFamily="2" charset="2"/>
              </a:rPr>
              <a:t>weitere</a:t>
            </a:r>
            <a:r>
              <a:rPr lang="en-US" sz="2000">
                <a:latin typeface="Segoe UI" panose="020B0502040204020203" pitchFamily="34" charset="0"/>
                <a:cs typeface="Segoe UI" panose="020B0502040204020203" pitchFamily="34" charset="0"/>
                <a:sym typeface="Wingdings" panose="05000000000000000000" pitchFamily="2" charset="2"/>
              </a:rPr>
              <a:t> </a:t>
            </a:r>
            <a:r>
              <a:rPr lang="en-US" sz="2000" err="1">
                <a:latin typeface="Segoe UI" panose="020B0502040204020203" pitchFamily="34" charset="0"/>
                <a:cs typeface="Segoe UI" panose="020B0502040204020203" pitchFamily="34" charset="0"/>
                <a:sym typeface="Wingdings" panose="05000000000000000000" pitchFamily="2" charset="2"/>
              </a:rPr>
              <a:t>Merkmale</a:t>
            </a:r>
            <a:r>
              <a:rPr lang="en-US" sz="2000">
                <a:latin typeface="Segoe UI" panose="020B0502040204020203" pitchFamily="34" charset="0"/>
                <a:cs typeface="Segoe UI" panose="020B0502040204020203" pitchFamily="34" charset="0"/>
                <a:sym typeface="Wingdings" panose="05000000000000000000" pitchFamily="2" charset="2"/>
              </a:rPr>
              <a:t> </a:t>
            </a:r>
            <a:r>
              <a:rPr lang="en-US" sz="2000" err="1">
                <a:latin typeface="Segoe UI" panose="020B0502040204020203" pitchFamily="34" charset="0"/>
                <a:cs typeface="Segoe UI" panose="020B0502040204020203" pitchFamily="34" charset="0"/>
                <a:sym typeface="Wingdings" panose="05000000000000000000" pitchFamily="2" charset="2"/>
              </a:rPr>
              <a:t>zur</a:t>
            </a:r>
            <a:r>
              <a:rPr lang="en-US" sz="2000">
                <a:latin typeface="Segoe UI" panose="020B0502040204020203" pitchFamily="34" charset="0"/>
                <a:cs typeface="Segoe UI" panose="020B0502040204020203" pitchFamily="34" charset="0"/>
                <a:sym typeface="Wingdings" panose="05000000000000000000" pitchFamily="2" charset="2"/>
              </a:rPr>
              <a:t> </a:t>
            </a:r>
            <a:r>
              <a:rPr lang="en-US" sz="2000" err="1">
                <a:latin typeface="Segoe UI" panose="020B0502040204020203" pitchFamily="34" charset="0"/>
                <a:cs typeface="Segoe UI" panose="020B0502040204020203" pitchFamily="34" charset="0"/>
                <a:sym typeface="Wingdings" panose="05000000000000000000" pitchFamily="2" charset="2"/>
              </a:rPr>
              <a:t>Berechnung</a:t>
            </a:r>
            <a:r>
              <a:rPr lang="en-US" sz="2000">
                <a:latin typeface="Segoe UI" panose="020B0502040204020203" pitchFamily="34" charset="0"/>
                <a:cs typeface="Segoe UI" panose="020B0502040204020203" pitchFamily="34" charset="0"/>
                <a:sym typeface="Wingdings" panose="05000000000000000000" pitchFamily="2" charset="2"/>
              </a:rPr>
              <a:t> </a:t>
            </a:r>
            <a:r>
              <a:rPr lang="en-US" sz="2000" err="1">
                <a:latin typeface="Segoe UI" panose="020B0502040204020203" pitchFamily="34" charset="0"/>
                <a:cs typeface="Segoe UI" panose="020B0502040204020203" pitchFamily="34" charset="0"/>
                <a:sym typeface="Wingdings" panose="05000000000000000000" pitchFamily="2" charset="2"/>
              </a:rPr>
              <a:t>sammeln</a:t>
            </a:r>
            <a:r>
              <a:rPr lang="en-US" sz="2000">
                <a:latin typeface="Segoe UI" panose="020B0502040204020203" pitchFamily="34" charset="0"/>
                <a:cs typeface="Segoe UI" panose="020B0502040204020203" pitchFamily="34" charset="0"/>
                <a:sym typeface="Wingdings" panose="05000000000000000000" pitchFamily="2" charset="2"/>
              </a:rPr>
              <a:t> (</a:t>
            </a:r>
            <a:r>
              <a:rPr lang="en-US" sz="2000" err="1">
                <a:latin typeface="Segoe UI" panose="020B0502040204020203" pitchFamily="34" charset="0"/>
                <a:cs typeface="Segoe UI" panose="020B0502040204020203" pitchFamily="34" charset="0"/>
                <a:sym typeface="Wingdings" panose="05000000000000000000" pitchFamily="2" charset="2"/>
              </a:rPr>
              <a:t>bspw</a:t>
            </a:r>
            <a:r>
              <a:rPr lang="en-US" sz="2000">
                <a:latin typeface="Segoe UI" panose="020B0502040204020203" pitchFamily="34" charset="0"/>
                <a:cs typeface="Segoe UI" panose="020B0502040204020203" pitchFamily="34" charset="0"/>
                <a:sym typeface="Wingdings" panose="05000000000000000000" pitchFamily="2" charset="2"/>
              </a:rPr>
              <a:t>. TF-IDF)</a:t>
            </a:r>
          </a:p>
          <a:p>
            <a:pPr marL="110250">
              <a:spcAft>
                <a:spcPts val="1200"/>
              </a:spcAft>
            </a:pPr>
            <a:endParaRPr lang="en-US" sz="2000">
              <a:latin typeface="Segoe UI" panose="020B0502040204020203" pitchFamily="34" charset="0"/>
              <a:cs typeface="Segoe UI" panose="020B0502040204020203" pitchFamily="34" charset="0"/>
            </a:endParaRPr>
          </a:p>
        </p:txBody>
      </p:sp>
      <p:sp>
        <p:nvSpPr>
          <p:cNvPr id="18" name="Rechteck 17">
            <a:extLst>
              <a:ext uri="{FF2B5EF4-FFF2-40B4-BE49-F238E27FC236}">
                <a16:creationId xmlns:a16="http://schemas.microsoft.com/office/drawing/2014/main" id="{86F374FB-97AB-4327-B692-180DE7D5A1F5}"/>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80AEB965-FC23-4297-A29A-8369B9AEA120}"/>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DE75AF24-B769-4A9A-8F95-4D703C4EA793}"/>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876F1717-011D-4D40-9F35-27E27220C710}"/>
              </a:ext>
            </a:extLst>
          </p:cNvPr>
          <p:cNvSpPr/>
          <p:nvPr/>
        </p:nvSpPr>
        <p:spPr>
          <a:xfrm>
            <a:off x="55925" y="5454202"/>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F37C55A4-1D66-4496-9F39-31438B8CFD1F}"/>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56DD8DDB-FFEA-46DC-9FEC-C0AD789D1042}"/>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24" name="Textfeld 23">
            <a:extLst>
              <a:ext uri="{FF2B5EF4-FFF2-40B4-BE49-F238E27FC236}">
                <a16:creationId xmlns:a16="http://schemas.microsoft.com/office/drawing/2014/main" id="{2A7509F0-CD8D-4547-AFF5-1A92C03C0807}"/>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25" name="Textfeld 24">
            <a:extLst>
              <a:ext uri="{FF2B5EF4-FFF2-40B4-BE49-F238E27FC236}">
                <a16:creationId xmlns:a16="http://schemas.microsoft.com/office/drawing/2014/main" id="{56E41313-2009-4904-AB6F-3271604D9377}"/>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26" name="Textfeld 25">
            <a:extLst>
              <a:ext uri="{FF2B5EF4-FFF2-40B4-BE49-F238E27FC236}">
                <a16:creationId xmlns:a16="http://schemas.microsoft.com/office/drawing/2014/main" id="{9F078AF8-D9B1-4DA1-8F6D-9B929C94B8BD}"/>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27" name="Textfeld 26">
            <a:extLst>
              <a:ext uri="{FF2B5EF4-FFF2-40B4-BE49-F238E27FC236}">
                <a16:creationId xmlns:a16="http://schemas.microsoft.com/office/drawing/2014/main" id="{0B13ED58-A09C-4953-88C4-A6F2AC5D103E}"/>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28" name="Textfeld 27">
            <a:extLst>
              <a:ext uri="{FF2B5EF4-FFF2-40B4-BE49-F238E27FC236}">
                <a16:creationId xmlns:a16="http://schemas.microsoft.com/office/drawing/2014/main" id="{EAA0D6FA-7513-4649-9DB0-3BC6E7094214}"/>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2" name="Textfeld 31">
            <a:extLst>
              <a:ext uri="{FF2B5EF4-FFF2-40B4-BE49-F238E27FC236}">
                <a16:creationId xmlns:a16="http://schemas.microsoft.com/office/drawing/2014/main" id="{260CBE0A-8868-46E5-9DCC-3E56488E01D3}"/>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4" name="Rechteck 43">
            <a:extLst>
              <a:ext uri="{FF2B5EF4-FFF2-40B4-BE49-F238E27FC236}">
                <a16:creationId xmlns:a16="http://schemas.microsoft.com/office/drawing/2014/main" id="{1A61D93E-2930-4816-9DEC-438BAC8D431F}"/>
              </a:ext>
            </a:extLst>
          </p:cNvPr>
          <p:cNvSpPr/>
          <p:nvPr/>
        </p:nvSpPr>
        <p:spPr>
          <a:xfrm>
            <a:off x="55925" y="5170880"/>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2F7268CF-4ED3-458A-BFD6-DCEE74157052}"/>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33045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3B463CF-F6C8-4194-BDC8-EF1321AA601F}"/>
              </a:ext>
            </a:extLst>
          </p:cNvPr>
          <p:cNvSpPr/>
          <p:nvPr/>
        </p:nvSpPr>
        <p:spPr>
          <a:xfrm>
            <a:off x="1935935" y="3050147"/>
            <a:ext cx="3408870" cy="548473"/>
          </a:xfrm>
          <a:prstGeom prst="rect">
            <a:avLst/>
          </a:prstGeom>
          <a:solidFill>
            <a:srgbClr val="87DCB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6">
            <a:extLst>
              <a:ext uri="{FF2B5EF4-FFF2-40B4-BE49-F238E27FC236}">
                <a16:creationId xmlns:a16="http://schemas.microsoft.com/office/drawing/2014/main" id="{4662F1CB-C483-4BA1-9550-C3D908F42B5D}"/>
              </a:ext>
            </a:extLst>
          </p:cNvPr>
          <p:cNvSpPr txBox="1"/>
          <p:nvPr/>
        </p:nvSpPr>
        <p:spPr>
          <a:xfrm>
            <a:off x="2185100" y="1142095"/>
            <a:ext cx="3908749" cy="5023790"/>
          </a:xfrm>
          <a:prstGeom prst="rect">
            <a:avLst/>
          </a:prstGeom>
          <a:noFill/>
        </p:spPr>
        <p:txBody>
          <a:bodyPr wrap="square" rtlCol="0" anchor="t">
            <a:spAutoFit/>
          </a:bodyPr>
          <a:lstStyle/>
          <a:p>
            <a:pPr>
              <a:lnSpc>
                <a:spcPct val="150000"/>
              </a:lnSpc>
            </a:pPr>
            <a:r>
              <a:rPr lang="de-DE" sz="2000">
                <a:latin typeface="Segoe UI Semibold"/>
                <a:cs typeface="Segoe UI Semibold"/>
              </a:rPr>
              <a:t>Vier Schritte</a:t>
            </a:r>
          </a:p>
          <a:p>
            <a:pPr marL="342900" indent="-342900">
              <a:lnSpc>
                <a:spcPct val="150000"/>
              </a:lnSpc>
              <a:buFont typeface="Arial"/>
              <a:buChar char="•"/>
            </a:pPr>
            <a:r>
              <a:rPr lang="de-DE" sz="2800" err="1">
                <a:latin typeface="Segoe UI"/>
                <a:cs typeface="Segoe UI"/>
              </a:rPr>
              <a:t>Scraping</a:t>
            </a:r>
            <a:endParaRPr lang="de-DE" sz="2800">
              <a:latin typeface="Segoe UI"/>
              <a:cs typeface="Segoe UI"/>
            </a:endParaRPr>
          </a:p>
          <a:p>
            <a:pPr marL="342900" indent="-342900">
              <a:lnSpc>
                <a:spcPct val="150000"/>
              </a:lnSpc>
              <a:buFont typeface="Arial"/>
              <a:buChar char="•"/>
            </a:pPr>
            <a:r>
              <a:rPr lang="de-DE" sz="2800">
                <a:latin typeface="Segoe UI"/>
                <a:cs typeface="Segoe UI"/>
              </a:rPr>
              <a:t>Vorverarbeitung</a:t>
            </a:r>
          </a:p>
          <a:p>
            <a:pPr marL="342900" indent="-342900">
              <a:lnSpc>
                <a:spcPct val="150000"/>
              </a:lnSpc>
              <a:buFont typeface="Arial"/>
              <a:buChar char="•"/>
            </a:pPr>
            <a:r>
              <a:rPr lang="de-DE" sz="2800">
                <a:latin typeface="Segoe UI"/>
                <a:cs typeface="Segoe UI"/>
              </a:rPr>
              <a:t>Lernen</a:t>
            </a:r>
          </a:p>
          <a:p>
            <a:pPr marL="342900" indent="-342900">
              <a:lnSpc>
                <a:spcPct val="150000"/>
              </a:lnSpc>
              <a:buFont typeface="Arial"/>
              <a:buChar char="•"/>
            </a:pPr>
            <a:r>
              <a:rPr lang="de-DE" sz="2800">
                <a:latin typeface="Segoe UI"/>
                <a:cs typeface="Segoe UI"/>
              </a:rPr>
              <a:t>Anwendung</a:t>
            </a:r>
          </a:p>
          <a:p>
            <a:pPr marL="285750" indent="-285750">
              <a:lnSpc>
                <a:spcPct val="150000"/>
              </a:lnSpc>
              <a:buFont typeface="Arial" panose="020B0604020202020204" pitchFamily="34" charset="0"/>
              <a:buChar char="•"/>
            </a:pPr>
            <a:endParaRPr lang="de-DE" sz="2800"/>
          </a:p>
          <a:p>
            <a:pPr marL="285750" indent="-285750">
              <a:lnSpc>
                <a:spcPct val="150000"/>
              </a:lnSpc>
              <a:buFont typeface="Arial" panose="020B0604020202020204" pitchFamily="34" charset="0"/>
              <a:buChar char="•"/>
            </a:pPr>
            <a:endParaRPr lang="de-DE" sz="2800">
              <a:cs typeface="Calibri" panose="020F0502020204030204"/>
            </a:endParaRPr>
          </a:p>
          <a:p>
            <a:pPr marL="285750" indent="-285750">
              <a:lnSpc>
                <a:spcPct val="150000"/>
              </a:lnSpc>
              <a:buFont typeface="Arial" panose="020B0604020202020204" pitchFamily="34" charset="0"/>
              <a:buChar char="•"/>
            </a:pPr>
            <a:endParaRPr lang="de-DE" sz="2800">
              <a:cs typeface="Calibri" panose="020F0502020204030204"/>
            </a:endParaRPr>
          </a:p>
        </p:txBody>
      </p:sp>
      <p:sp>
        <p:nvSpPr>
          <p:cNvPr id="29" name="Rechteck 28">
            <a:extLst>
              <a:ext uri="{FF2B5EF4-FFF2-40B4-BE49-F238E27FC236}">
                <a16:creationId xmlns:a16="http://schemas.microsoft.com/office/drawing/2014/main" id="{2D6DA595-56B5-48F5-A2D0-7CF013191104}"/>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D1D97CE4-6632-4842-9AF6-28592F3558B4}"/>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itel 1">
            <a:extLst>
              <a:ext uri="{FF2B5EF4-FFF2-40B4-BE49-F238E27FC236}">
                <a16:creationId xmlns:a16="http://schemas.microsoft.com/office/drawing/2014/main" id="{32719F56-014A-4925-9536-52FBE2B4426B}"/>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44" name="Rectangle 1">
            <a:extLst>
              <a:ext uri="{FF2B5EF4-FFF2-40B4-BE49-F238E27FC236}">
                <a16:creationId xmlns:a16="http://schemas.microsoft.com/office/drawing/2014/main" id="{B8AEAA62-4300-487E-A168-5BB07EBF833A}"/>
              </a:ext>
            </a:extLst>
          </p:cNvPr>
          <p:cNvSpPr/>
          <p:nvPr/>
        </p:nvSpPr>
        <p:spPr>
          <a:xfrm>
            <a:off x="6234504" y="1520825"/>
            <a:ext cx="5500296" cy="4005116"/>
          </a:xfrm>
          <a:prstGeom prst="rect">
            <a:avLst/>
          </a:prstGeom>
          <a:solidFill>
            <a:schemeClr val="bg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360000" bIns="45720" numCol="1" spcCol="0" rtlCol="0" fromWordArt="0" anchor="ctr" anchorCtr="0" forceAA="0" compatLnSpc="1">
            <a:prstTxWarp prst="textNoShape">
              <a:avLst/>
            </a:prstTxWarp>
            <a:noAutofit/>
          </a:bodyPr>
          <a:lstStyle/>
          <a:p>
            <a:pPr marL="39600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lernen</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unter</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welchen</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Umständen</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eine</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Nominalphrase</a:t>
            </a:r>
            <a:r>
              <a:rPr lang="en-US" sz="2000">
                <a:latin typeface="Segoe UI" panose="020B0502040204020203" pitchFamily="34" charset="0"/>
                <a:cs typeface="Segoe UI" panose="020B0502040204020203" pitchFamily="34" charset="0"/>
              </a:rPr>
              <a:t> in </a:t>
            </a:r>
            <a:r>
              <a:rPr lang="en-US" sz="2000" err="1">
                <a:latin typeface="Segoe UI" panose="020B0502040204020203" pitchFamily="34" charset="0"/>
                <a:cs typeface="Segoe UI" panose="020B0502040204020203" pitchFamily="34" charset="0"/>
              </a:rPr>
              <a:t>einem</a:t>
            </a:r>
            <a:r>
              <a:rPr lang="en-US" sz="2000">
                <a:latin typeface="Segoe UI" panose="020B0502040204020203" pitchFamily="34" charset="0"/>
                <a:cs typeface="Segoe UI" panose="020B0502040204020203" pitchFamily="34" charset="0"/>
              </a:rPr>
              <a:t> Text </a:t>
            </a:r>
            <a:r>
              <a:rPr lang="en-US" sz="2000" err="1">
                <a:latin typeface="Segoe UI" panose="020B0502040204020203" pitchFamily="34" charset="0"/>
                <a:cs typeface="Segoe UI" panose="020B0502040204020203" pitchFamily="34" charset="0"/>
              </a:rPr>
              <a:t>ein</a:t>
            </a:r>
            <a:r>
              <a:rPr lang="en-US" sz="2000">
                <a:latin typeface="Segoe UI" panose="020B0502040204020203" pitchFamily="34" charset="0"/>
                <a:cs typeface="Segoe UI" panose="020B0502040204020203" pitchFamily="34" charset="0"/>
              </a:rPr>
              <a:t> Keyword </a:t>
            </a:r>
            <a:r>
              <a:rPr lang="en-US" sz="2000" err="1">
                <a:latin typeface="Segoe UI" panose="020B0502040204020203" pitchFamily="34" charset="0"/>
                <a:cs typeface="Segoe UI" panose="020B0502040204020203" pitchFamily="34" charset="0"/>
              </a:rPr>
              <a:t>ist</a:t>
            </a:r>
            <a:endParaRPr lang="en-US" sz="2000">
              <a:latin typeface="Segoe UI" panose="020B0502040204020203" pitchFamily="34" charset="0"/>
              <a:cs typeface="Segoe UI" panose="020B0502040204020203" pitchFamily="34" charset="0"/>
            </a:endParaRPr>
          </a:p>
          <a:p>
            <a:pPr marL="39600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Input: </a:t>
            </a:r>
            <a:r>
              <a:rPr lang="en-US" sz="2000" err="1">
                <a:latin typeface="Segoe UI" panose="020B0502040204020203" pitchFamily="34" charset="0"/>
                <a:cs typeface="Segoe UI" panose="020B0502040204020203" pitchFamily="34" charset="0"/>
              </a:rPr>
              <a:t>Texte</a:t>
            </a:r>
            <a:r>
              <a:rPr lang="en-US" sz="2000">
                <a:latin typeface="Segoe UI" panose="020B0502040204020203" pitchFamily="34" charset="0"/>
                <a:cs typeface="Segoe UI" panose="020B0502040204020203" pitchFamily="34" charset="0"/>
              </a:rPr>
              <a:t> und </a:t>
            </a:r>
            <a:r>
              <a:rPr lang="en-US" sz="2000" err="1">
                <a:latin typeface="Segoe UI" panose="020B0502040204020203" pitchFamily="34" charset="0"/>
                <a:cs typeface="Segoe UI" panose="020B0502040204020203" pitchFamily="34" charset="0"/>
              </a:rPr>
              <a:t>bekannte</a:t>
            </a:r>
            <a:r>
              <a:rPr lang="en-US" sz="2000">
                <a:latin typeface="Segoe UI" panose="020B0502040204020203" pitchFamily="34" charset="0"/>
                <a:cs typeface="Segoe UI" panose="020B0502040204020203" pitchFamily="34" charset="0"/>
              </a:rPr>
              <a:t> Keywords</a:t>
            </a:r>
          </a:p>
          <a:p>
            <a:pPr marL="110250">
              <a:spcAft>
                <a:spcPts val="1200"/>
              </a:spcAft>
            </a:pPr>
            <a:endParaRPr lang="en-US" sz="2000">
              <a:latin typeface="Segoe UI" panose="020B0502040204020203" pitchFamily="34" charset="0"/>
              <a:cs typeface="Segoe UI" panose="020B0502040204020203" pitchFamily="34" charset="0"/>
            </a:endParaRPr>
          </a:p>
        </p:txBody>
      </p:sp>
      <p:sp>
        <p:nvSpPr>
          <p:cNvPr id="46" name="Rechteck 45">
            <a:extLst>
              <a:ext uri="{FF2B5EF4-FFF2-40B4-BE49-F238E27FC236}">
                <a16:creationId xmlns:a16="http://schemas.microsoft.com/office/drawing/2014/main" id="{5F67B60E-DB66-4054-A387-4174A90B4618}"/>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BD7981D8-9F3B-4E4E-90E7-05E4B6015C99}"/>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BD519242-FDCA-44DB-924C-DC68BC100E7F}"/>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FE061D96-5D08-4ACE-B89A-6CFCDB6BC8AB}"/>
              </a:ext>
            </a:extLst>
          </p:cNvPr>
          <p:cNvSpPr/>
          <p:nvPr/>
        </p:nvSpPr>
        <p:spPr>
          <a:xfrm>
            <a:off x="55925" y="5454202"/>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BBACAD58-E24B-44F6-81AE-B0F12A7F4082}"/>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Textfeld 50">
            <a:extLst>
              <a:ext uri="{FF2B5EF4-FFF2-40B4-BE49-F238E27FC236}">
                <a16:creationId xmlns:a16="http://schemas.microsoft.com/office/drawing/2014/main" id="{A36C37C0-E844-4434-A0DA-F0C347A57649}"/>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52" name="Textfeld 51">
            <a:extLst>
              <a:ext uri="{FF2B5EF4-FFF2-40B4-BE49-F238E27FC236}">
                <a16:creationId xmlns:a16="http://schemas.microsoft.com/office/drawing/2014/main" id="{5619EB3C-7788-47D2-A20C-EFC769974B1C}"/>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53" name="Textfeld 52">
            <a:extLst>
              <a:ext uri="{FF2B5EF4-FFF2-40B4-BE49-F238E27FC236}">
                <a16:creationId xmlns:a16="http://schemas.microsoft.com/office/drawing/2014/main" id="{BFA18740-366E-4DF2-B760-3DFE03704CB4}"/>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54" name="Textfeld 53">
            <a:extLst>
              <a:ext uri="{FF2B5EF4-FFF2-40B4-BE49-F238E27FC236}">
                <a16:creationId xmlns:a16="http://schemas.microsoft.com/office/drawing/2014/main" id="{45E87981-AD5D-40C0-A496-D972E77547A9}"/>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55" name="Textfeld 54">
            <a:extLst>
              <a:ext uri="{FF2B5EF4-FFF2-40B4-BE49-F238E27FC236}">
                <a16:creationId xmlns:a16="http://schemas.microsoft.com/office/drawing/2014/main" id="{409B360C-A7B9-4B95-B352-74F4499CBB29}"/>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56" name="Textfeld 55">
            <a:extLst>
              <a:ext uri="{FF2B5EF4-FFF2-40B4-BE49-F238E27FC236}">
                <a16:creationId xmlns:a16="http://schemas.microsoft.com/office/drawing/2014/main" id="{A5645618-016E-46F6-B446-C9AA819BEF11}"/>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57" name="Textfeld 56">
            <a:extLst>
              <a:ext uri="{FF2B5EF4-FFF2-40B4-BE49-F238E27FC236}">
                <a16:creationId xmlns:a16="http://schemas.microsoft.com/office/drawing/2014/main" id="{39DD3446-56EF-4F23-8562-BFC46A6A875C}"/>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58" name="Rechteck 57">
            <a:extLst>
              <a:ext uri="{FF2B5EF4-FFF2-40B4-BE49-F238E27FC236}">
                <a16:creationId xmlns:a16="http://schemas.microsoft.com/office/drawing/2014/main" id="{E1C08F4F-4598-4C2A-933A-780CA7836BD4}"/>
              </a:ext>
            </a:extLst>
          </p:cNvPr>
          <p:cNvSpPr/>
          <p:nvPr/>
        </p:nvSpPr>
        <p:spPr>
          <a:xfrm>
            <a:off x="55925" y="5170880"/>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40F1EA0A-67E2-4D59-B727-8B64AA9CCB1E}"/>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67390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3B463CF-F6C8-4194-BDC8-EF1321AA601F}"/>
              </a:ext>
            </a:extLst>
          </p:cNvPr>
          <p:cNvSpPr/>
          <p:nvPr/>
        </p:nvSpPr>
        <p:spPr>
          <a:xfrm>
            <a:off x="1935935" y="3640697"/>
            <a:ext cx="3408870" cy="548473"/>
          </a:xfrm>
          <a:prstGeom prst="rect">
            <a:avLst/>
          </a:prstGeom>
          <a:solidFill>
            <a:srgbClr val="87DCB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6">
            <a:extLst>
              <a:ext uri="{FF2B5EF4-FFF2-40B4-BE49-F238E27FC236}">
                <a16:creationId xmlns:a16="http://schemas.microsoft.com/office/drawing/2014/main" id="{4662F1CB-C483-4BA1-9550-C3D908F42B5D}"/>
              </a:ext>
            </a:extLst>
          </p:cNvPr>
          <p:cNvSpPr txBox="1"/>
          <p:nvPr/>
        </p:nvSpPr>
        <p:spPr>
          <a:xfrm>
            <a:off x="2185100" y="1142095"/>
            <a:ext cx="3908749" cy="5023790"/>
          </a:xfrm>
          <a:prstGeom prst="rect">
            <a:avLst/>
          </a:prstGeom>
          <a:noFill/>
        </p:spPr>
        <p:txBody>
          <a:bodyPr wrap="square" rtlCol="0" anchor="t">
            <a:spAutoFit/>
          </a:bodyPr>
          <a:lstStyle/>
          <a:p>
            <a:pPr>
              <a:lnSpc>
                <a:spcPct val="150000"/>
              </a:lnSpc>
            </a:pPr>
            <a:r>
              <a:rPr lang="de-DE" sz="2000">
                <a:latin typeface="Segoe UI Semibold"/>
                <a:cs typeface="Segoe UI Semibold"/>
              </a:rPr>
              <a:t>Vier Schritte</a:t>
            </a:r>
          </a:p>
          <a:p>
            <a:pPr marL="342900" indent="-342900">
              <a:lnSpc>
                <a:spcPct val="150000"/>
              </a:lnSpc>
              <a:buFont typeface="Arial"/>
              <a:buChar char="•"/>
            </a:pPr>
            <a:r>
              <a:rPr lang="de-DE" sz="2800" err="1">
                <a:latin typeface="Segoe UI"/>
                <a:cs typeface="Segoe UI"/>
              </a:rPr>
              <a:t>Scraping</a:t>
            </a:r>
            <a:endParaRPr lang="de-DE" sz="2800">
              <a:latin typeface="Segoe UI"/>
              <a:cs typeface="Segoe UI"/>
            </a:endParaRPr>
          </a:p>
          <a:p>
            <a:pPr marL="342900" indent="-342900">
              <a:lnSpc>
                <a:spcPct val="150000"/>
              </a:lnSpc>
              <a:buFont typeface="Arial"/>
              <a:buChar char="•"/>
            </a:pPr>
            <a:r>
              <a:rPr lang="de-DE" sz="2800">
                <a:latin typeface="Segoe UI"/>
                <a:cs typeface="Segoe UI"/>
              </a:rPr>
              <a:t>Vorverarbeitung</a:t>
            </a:r>
          </a:p>
          <a:p>
            <a:pPr marL="342900" indent="-342900">
              <a:lnSpc>
                <a:spcPct val="150000"/>
              </a:lnSpc>
              <a:buFont typeface="Arial"/>
              <a:buChar char="•"/>
            </a:pPr>
            <a:r>
              <a:rPr lang="de-DE" sz="2800">
                <a:latin typeface="Segoe UI"/>
                <a:cs typeface="Segoe UI"/>
              </a:rPr>
              <a:t>Lernen</a:t>
            </a:r>
          </a:p>
          <a:p>
            <a:pPr marL="342900" indent="-342900">
              <a:lnSpc>
                <a:spcPct val="150000"/>
              </a:lnSpc>
              <a:buFont typeface="Arial"/>
              <a:buChar char="•"/>
            </a:pPr>
            <a:r>
              <a:rPr lang="de-DE" sz="2800">
                <a:latin typeface="Segoe UI"/>
                <a:cs typeface="Segoe UI"/>
              </a:rPr>
              <a:t>Anwendung</a:t>
            </a:r>
          </a:p>
          <a:p>
            <a:pPr marL="285750" indent="-285750">
              <a:lnSpc>
                <a:spcPct val="150000"/>
              </a:lnSpc>
              <a:buFont typeface="Arial" panose="020B0604020202020204" pitchFamily="34" charset="0"/>
              <a:buChar char="•"/>
            </a:pPr>
            <a:endParaRPr lang="de-DE" sz="2800"/>
          </a:p>
          <a:p>
            <a:pPr marL="285750" indent="-285750">
              <a:lnSpc>
                <a:spcPct val="150000"/>
              </a:lnSpc>
              <a:buFont typeface="Arial" panose="020B0604020202020204" pitchFamily="34" charset="0"/>
              <a:buChar char="•"/>
            </a:pPr>
            <a:endParaRPr lang="de-DE" sz="2800">
              <a:cs typeface="Calibri" panose="020F0502020204030204"/>
            </a:endParaRPr>
          </a:p>
          <a:p>
            <a:pPr marL="285750" indent="-285750">
              <a:lnSpc>
                <a:spcPct val="150000"/>
              </a:lnSpc>
              <a:buFont typeface="Arial" panose="020B0604020202020204" pitchFamily="34" charset="0"/>
              <a:buChar char="•"/>
            </a:pPr>
            <a:endParaRPr lang="de-DE" sz="2800">
              <a:cs typeface="Calibri" panose="020F0502020204030204"/>
            </a:endParaRPr>
          </a:p>
        </p:txBody>
      </p:sp>
      <p:sp>
        <p:nvSpPr>
          <p:cNvPr id="29" name="Rechteck 28">
            <a:extLst>
              <a:ext uri="{FF2B5EF4-FFF2-40B4-BE49-F238E27FC236}">
                <a16:creationId xmlns:a16="http://schemas.microsoft.com/office/drawing/2014/main" id="{421AAC7C-64E5-472F-A17A-52A44FB49A38}"/>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71BA95E7-A974-4FFF-AE72-8DA6A2F76592}"/>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itel 1">
            <a:extLst>
              <a:ext uri="{FF2B5EF4-FFF2-40B4-BE49-F238E27FC236}">
                <a16:creationId xmlns:a16="http://schemas.microsoft.com/office/drawing/2014/main" id="{1D882810-9FC0-415F-A24A-17AC7E7048C9}"/>
              </a:ext>
            </a:extLst>
          </p:cNvPr>
          <p:cNvSpPr txBox="1">
            <a:spLocks/>
          </p:cNvSpPr>
          <p:nvPr/>
        </p:nvSpPr>
        <p:spPr>
          <a:xfrm>
            <a:off x="532175" y="-54734"/>
            <a:ext cx="6375400"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a:cs typeface="Segoe UI Semibold"/>
              </a:rPr>
              <a:t>Methode</a:t>
            </a:r>
            <a:endParaRPr lang="de-DE" sz="3600">
              <a:solidFill>
                <a:schemeClr val="bg1"/>
              </a:solidFill>
              <a:latin typeface="Segoe UI Semibold" panose="020B0702040204020203" pitchFamily="34" charset="0"/>
              <a:cs typeface="Segoe UI Semibold" panose="020B0702040204020203" pitchFamily="34" charset="0"/>
            </a:endParaRPr>
          </a:p>
        </p:txBody>
      </p:sp>
      <p:sp>
        <p:nvSpPr>
          <p:cNvPr id="43" name="Rectangle 1">
            <a:extLst>
              <a:ext uri="{FF2B5EF4-FFF2-40B4-BE49-F238E27FC236}">
                <a16:creationId xmlns:a16="http://schemas.microsoft.com/office/drawing/2014/main" id="{C6B234CA-1390-4626-88D1-B381E181D9F8}"/>
              </a:ext>
            </a:extLst>
          </p:cNvPr>
          <p:cNvSpPr/>
          <p:nvPr/>
        </p:nvSpPr>
        <p:spPr>
          <a:xfrm>
            <a:off x="6234504" y="1520825"/>
            <a:ext cx="5500296" cy="4005116"/>
          </a:xfrm>
          <a:prstGeom prst="rect">
            <a:avLst/>
          </a:prstGeom>
          <a:solidFill>
            <a:schemeClr val="bg2">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360000" bIns="45720" numCol="1" spcCol="0" rtlCol="0" fromWordArt="0" anchor="ctr" anchorCtr="0" forceAA="0" compatLnSpc="1">
            <a:prstTxWarp prst="textNoShape">
              <a:avLst/>
            </a:prstTxWarp>
            <a:noAutofit/>
          </a:bodyPr>
          <a:lstStyle/>
          <a:p>
            <a:pPr marL="39600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Input: </a:t>
            </a:r>
            <a:r>
              <a:rPr lang="de-DE" sz="2000">
                <a:latin typeface="Segoe UI" panose="020B0502040204020203" pitchFamily="34" charset="0"/>
                <a:cs typeface="Segoe UI" panose="020B0502040204020203" pitchFamily="34" charset="0"/>
              </a:rPr>
              <a:t>eine Nominalphrase + Merkmale</a:t>
            </a:r>
          </a:p>
          <a:p>
            <a:pPr marL="396000" indent="-285750">
              <a:spcAft>
                <a:spcPts val="1200"/>
              </a:spcAft>
              <a:buFont typeface="Arial" panose="020B0604020202020204" pitchFamily="34" charset="0"/>
              <a:buChar char="•"/>
            </a:pPr>
            <a:r>
              <a:rPr lang="en-US" sz="2000">
                <a:latin typeface="Segoe UI" panose="020B0502040204020203" pitchFamily="34" charset="0"/>
                <a:cs typeface="Segoe UI" panose="020B0502040204020203" pitchFamily="34" charset="0"/>
              </a:rPr>
              <a:t>Output: </a:t>
            </a:r>
            <a:r>
              <a:rPr lang="en-US" sz="2000" err="1">
                <a:latin typeface="Segoe UI" panose="020B0502040204020203" pitchFamily="34" charset="0"/>
                <a:cs typeface="Segoe UI" panose="020B0502040204020203" pitchFamily="34" charset="0"/>
              </a:rPr>
              <a:t>Vorhersage</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ob</a:t>
            </a:r>
            <a:r>
              <a:rPr lang="en-US" sz="2000">
                <a:latin typeface="Segoe UI" panose="020B0502040204020203" pitchFamily="34" charset="0"/>
                <a:cs typeface="Segoe UI" panose="020B0502040204020203" pitchFamily="34" charset="0"/>
              </a:rPr>
              <a:t> Keyword </a:t>
            </a:r>
            <a:r>
              <a:rPr lang="en-US" sz="2000" err="1">
                <a:latin typeface="Segoe UI" panose="020B0502040204020203" pitchFamily="34" charset="0"/>
                <a:cs typeface="Segoe UI" panose="020B0502040204020203" pitchFamily="34" charset="0"/>
              </a:rPr>
              <a:t>oder</a:t>
            </a:r>
            <a:r>
              <a:rPr lang="en-US" sz="2000">
                <a:latin typeface="Segoe UI" panose="020B0502040204020203" pitchFamily="34" charset="0"/>
                <a:cs typeface="Segoe UI" panose="020B0502040204020203" pitchFamily="34" charset="0"/>
              </a:rPr>
              <a:t> </a:t>
            </a:r>
            <a:r>
              <a:rPr lang="en-US" sz="2000" err="1">
                <a:latin typeface="Segoe UI" panose="020B0502040204020203" pitchFamily="34" charset="0"/>
                <a:cs typeface="Segoe UI" panose="020B0502040204020203" pitchFamily="34" charset="0"/>
              </a:rPr>
              <a:t>nicht</a:t>
            </a:r>
            <a:endParaRPr lang="en-US" sz="2000">
              <a:latin typeface="Segoe UI" panose="020B0502040204020203" pitchFamily="34" charset="0"/>
              <a:cs typeface="Segoe UI" panose="020B0502040204020203" pitchFamily="34" charset="0"/>
            </a:endParaRPr>
          </a:p>
          <a:p>
            <a:pPr marL="110250">
              <a:spcAft>
                <a:spcPts val="1200"/>
              </a:spcAft>
            </a:pPr>
            <a:endParaRPr lang="en-US" sz="2000">
              <a:latin typeface="Segoe UI" panose="020B0502040204020203" pitchFamily="34" charset="0"/>
              <a:cs typeface="Segoe UI" panose="020B0502040204020203" pitchFamily="34" charset="0"/>
            </a:endParaRPr>
          </a:p>
        </p:txBody>
      </p:sp>
      <p:sp>
        <p:nvSpPr>
          <p:cNvPr id="18" name="Rechteck 17">
            <a:extLst>
              <a:ext uri="{FF2B5EF4-FFF2-40B4-BE49-F238E27FC236}">
                <a16:creationId xmlns:a16="http://schemas.microsoft.com/office/drawing/2014/main" id="{548A6CA4-54BB-4835-A0DC-D9FB5F9C64D8}"/>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11F6D9F-4767-4542-A6FF-85907E2156F1}"/>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BB54DF08-7558-498E-8D46-4EC7EAA63F11}"/>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AF0352E-2C2B-4250-8DB4-30AE87E462B7}"/>
              </a:ext>
            </a:extLst>
          </p:cNvPr>
          <p:cNvSpPr/>
          <p:nvPr/>
        </p:nvSpPr>
        <p:spPr>
          <a:xfrm>
            <a:off x="55925" y="5454202"/>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6C267A0A-CEC8-4587-887B-F4D7AB9AE247}"/>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C0F09F55-32D6-4D0D-812E-7D530A45F131}"/>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24" name="Textfeld 23">
            <a:extLst>
              <a:ext uri="{FF2B5EF4-FFF2-40B4-BE49-F238E27FC236}">
                <a16:creationId xmlns:a16="http://schemas.microsoft.com/office/drawing/2014/main" id="{ED3F2A16-3E1F-448B-B926-2526B93BCB9A}"/>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25" name="Textfeld 24">
            <a:extLst>
              <a:ext uri="{FF2B5EF4-FFF2-40B4-BE49-F238E27FC236}">
                <a16:creationId xmlns:a16="http://schemas.microsoft.com/office/drawing/2014/main" id="{2BB35CF3-1D41-4144-982E-3CF0EF0E3DB6}"/>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26" name="Textfeld 25">
            <a:extLst>
              <a:ext uri="{FF2B5EF4-FFF2-40B4-BE49-F238E27FC236}">
                <a16:creationId xmlns:a16="http://schemas.microsoft.com/office/drawing/2014/main" id="{7F1695E9-96D6-458D-9315-39728BF09A0A}"/>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27" name="Textfeld 26">
            <a:extLst>
              <a:ext uri="{FF2B5EF4-FFF2-40B4-BE49-F238E27FC236}">
                <a16:creationId xmlns:a16="http://schemas.microsoft.com/office/drawing/2014/main" id="{E541F1D3-2BBF-4D56-B39B-92ADF370D8AE}"/>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28" name="Textfeld 27">
            <a:extLst>
              <a:ext uri="{FF2B5EF4-FFF2-40B4-BE49-F238E27FC236}">
                <a16:creationId xmlns:a16="http://schemas.microsoft.com/office/drawing/2014/main" id="{056D4CBC-4E99-4CD5-8ED3-B32944C7A058}"/>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32" name="Textfeld 31">
            <a:extLst>
              <a:ext uri="{FF2B5EF4-FFF2-40B4-BE49-F238E27FC236}">
                <a16:creationId xmlns:a16="http://schemas.microsoft.com/office/drawing/2014/main" id="{09330F62-99FD-4184-97EC-539F73B1B186}"/>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4" name="Rechteck 43">
            <a:extLst>
              <a:ext uri="{FF2B5EF4-FFF2-40B4-BE49-F238E27FC236}">
                <a16:creationId xmlns:a16="http://schemas.microsoft.com/office/drawing/2014/main" id="{3DBB8A47-5D78-4300-BF95-9BBCE659BF9F}"/>
              </a:ext>
            </a:extLst>
          </p:cNvPr>
          <p:cNvSpPr/>
          <p:nvPr/>
        </p:nvSpPr>
        <p:spPr>
          <a:xfrm>
            <a:off x="55925" y="5170880"/>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BEBAA457-7D5F-4828-95ED-BADF0E7E8273}"/>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7590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Struktur </a:t>
            </a:r>
          </a:p>
        </p:txBody>
      </p:sp>
      <p:pic>
        <p:nvPicPr>
          <p:cNvPr id="9" name="Grafik 8">
            <a:extLst>
              <a:ext uri="{FF2B5EF4-FFF2-40B4-BE49-F238E27FC236}">
                <a16:creationId xmlns:a16="http://schemas.microsoft.com/office/drawing/2014/main" id="{2FB9799B-C65B-4C1A-B659-6E6090ED4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575" y="895643"/>
            <a:ext cx="5778000" cy="4802549"/>
          </a:xfrm>
          <a:prstGeom prst="rect">
            <a:avLst/>
          </a:prstGeom>
        </p:spPr>
      </p:pic>
      <p:sp>
        <p:nvSpPr>
          <p:cNvPr id="11" name="Textfeld 10">
            <a:extLst>
              <a:ext uri="{FF2B5EF4-FFF2-40B4-BE49-F238E27FC236}">
                <a16:creationId xmlns:a16="http://schemas.microsoft.com/office/drawing/2014/main" id="{BA1FAF0C-F71F-4084-9A67-86DBEA26BE03}"/>
              </a:ext>
            </a:extLst>
          </p:cNvPr>
          <p:cNvSpPr txBox="1"/>
          <p:nvPr/>
        </p:nvSpPr>
        <p:spPr>
          <a:xfrm>
            <a:off x="8220497" y="1308908"/>
            <a:ext cx="2037927" cy="523220"/>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sz="2800">
                <a:solidFill>
                  <a:schemeClr val="bg1"/>
                </a:solidFill>
                <a:latin typeface="Segoe UI Semibold" panose="020B0702040204020203" pitchFamily="34" charset="0"/>
                <a:cs typeface="Segoe UI Semibold" panose="020B0702040204020203" pitchFamily="34" charset="0"/>
              </a:rPr>
              <a:t>Neuron</a:t>
            </a:r>
            <a:endParaRPr lang="de-DE" sz="2800">
              <a:solidFill>
                <a:schemeClr val="bg1"/>
              </a:solidFill>
              <a:latin typeface="Segoe UI Semibold" panose="020B0702040204020203" pitchFamily="34" charset="0"/>
              <a:cs typeface="Segoe UI Semibold" panose="020B0702040204020203" pitchFamily="34" charset="0"/>
            </a:endParaRPr>
          </a:p>
        </p:txBody>
      </p:sp>
      <p:cxnSp>
        <p:nvCxnSpPr>
          <p:cNvPr id="13" name="Gerade Verbindung mit Pfeil 12">
            <a:extLst>
              <a:ext uri="{FF2B5EF4-FFF2-40B4-BE49-F238E27FC236}">
                <a16:creationId xmlns:a16="http://schemas.microsoft.com/office/drawing/2014/main" id="{D8DF4D13-87EA-46E1-833B-0D9A0375C77D}"/>
              </a:ext>
            </a:extLst>
          </p:cNvPr>
          <p:cNvCxnSpPr>
            <a:cxnSpLocks/>
            <a:stCxn id="11" idx="1"/>
          </p:cNvCxnSpPr>
          <p:nvPr/>
        </p:nvCxnSpPr>
        <p:spPr>
          <a:xfrm flipH="1">
            <a:off x="1906954" y="1570518"/>
            <a:ext cx="6313543" cy="141053"/>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1159952F-83E3-498C-AD0B-8D83BC492170}"/>
              </a:ext>
            </a:extLst>
          </p:cNvPr>
          <p:cNvCxnSpPr>
            <a:cxnSpLocks/>
            <a:stCxn id="11" idx="1"/>
          </p:cNvCxnSpPr>
          <p:nvPr/>
        </p:nvCxnSpPr>
        <p:spPr>
          <a:xfrm flipH="1">
            <a:off x="3704492" y="1570518"/>
            <a:ext cx="4516005" cy="628222"/>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D33AA3E6-A1C7-4793-8C8E-03F95E4BB886}"/>
              </a:ext>
            </a:extLst>
          </p:cNvPr>
          <p:cNvCxnSpPr>
            <a:cxnSpLocks/>
            <a:stCxn id="11" idx="1"/>
          </p:cNvCxnSpPr>
          <p:nvPr/>
        </p:nvCxnSpPr>
        <p:spPr>
          <a:xfrm flipH="1">
            <a:off x="5236308" y="1570518"/>
            <a:ext cx="2984189" cy="1672868"/>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ED7B0038-AB21-48A2-A1E5-8D739334E3DE}"/>
              </a:ext>
            </a:extLst>
          </p:cNvPr>
          <p:cNvCxnSpPr>
            <a:cxnSpLocks/>
            <a:stCxn id="11" idx="1"/>
          </p:cNvCxnSpPr>
          <p:nvPr/>
        </p:nvCxnSpPr>
        <p:spPr>
          <a:xfrm flipH="1">
            <a:off x="6947877" y="1570518"/>
            <a:ext cx="1272620" cy="2634161"/>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23FB875B-2402-4926-A0E5-C0A1EB87E4B0}"/>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9E45026E-76A9-47C5-93A5-A9AE2F0456FB}"/>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E4A8F13E-1C48-4F34-8B33-9F3DF716A1A6}"/>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E981F469-59A0-4215-8F58-FF6D81F6C156}"/>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9339C9D9-672F-4F82-861E-A638D14E35BC}"/>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a:extLst>
              <a:ext uri="{FF2B5EF4-FFF2-40B4-BE49-F238E27FC236}">
                <a16:creationId xmlns:a16="http://schemas.microsoft.com/office/drawing/2014/main" id="{33F4B8F1-32D0-4679-8A7F-61F3B0463EF4}"/>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35" name="Textfeld 34">
            <a:extLst>
              <a:ext uri="{FF2B5EF4-FFF2-40B4-BE49-F238E27FC236}">
                <a16:creationId xmlns:a16="http://schemas.microsoft.com/office/drawing/2014/main" id="{DE5A264E-00B5-4E6B-8E24-5CBE60EAE989}"/>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37" name="Textfeld 36">
            <a:extLst>
              <a:ext uri="{FF2B5EF4-FFF2-40B4-BE49-F238E27FC236}">
                <a16:creationId xmlns:a16="http://schemas.microsoft.com/office/drawing/2014/main" id="{BE3998D8-3CC0-4045-A86C-A67B7C3BDA5D}"/>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38" name="Textfeld 37">
            <a:extLst>
              <a:ext uri="{FF2B5EF4-FFF2-40B4-BE49-F238E27FC236}">
                <a16:creationId xmlns:a16="http://schemas.microsoft.com/office/drawing/2014/main" id="{92AC3FA1-D067-4DF0-9AAA-254CF29A7646}"/>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40" name="Textfeld 39">
            <a:extLst>
              <a:ext uri="{FF2B5EF4-FFF2-40B4-BE49-F238E27FC236}">
                <a16:creationId xmlns:a16="http://schemas.microsoft.com/office/drawing/2014/main" id="{C18C4591-D8F0-410E-94EE-786F8429EED2}"/>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41" name="Textfeld 40">
            <a:extLst>
              <a:ext uri="{FF2B5EF4-FFF2-40B4-BE49-F238E27FC236}">
                <a16:creationId xmlns:a16="http://schemas.microsoft.com/office/drawing/2014/main" id="{FAE37F34-7C03-4703-93DF-E25CCAFBECF2}"/>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42" name="Textfeld 41">
            <a:extLst>
              <a:ext uri="{FF2B5EF4-FFF2-40B4-BE49-F238E27FC236}">
                <a16:creationId xmlns:a16="http://schemas.microsoft.com/office/drawing/2014/main" id="{F090DDA8-EADF-4BC2-8618-AC74C4215612}"/>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43" name="Rechteck 42">
            <a:extLst>
              <a:ext uri="{FF2B5EF4-FFF2-40B4-BE49-F238E27FC236}">
                <a16:creationId xmlns:a16="http://schemas.microsoft.com/office/drawing/2014/main" id="{CB826039-6152-4F53-B244-A7B836F631E9}"/>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023DE324-126D-4FF1-B7AF-32607488CA50}"/>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13285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a:extLst>
              <a:ext uri="{FF2B5EF4-FFF2-40B4-BE49-F238E27FC236}">
                <a16:creationId xmlns:a16="http://schemas.microsoft.com/office/drawing/2014/main" id="{D8B7D5BD-DEB6-46D0-A22C-C955D6EB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575" y="887828"/>
            <a:ext cx="5778000" cy="4802549"/>
          </a:xfrm>
          <a:prstGeom prst="rect">
            <a:avLst/>
          </a:prstGeom>
        </p:spPr>
      </p:pic>
      <p:sp>
        <p:nvSpPr>
          <p:cNvPr id="16" name="Rechteck 15">
            <a:extLst>
              <a:ext uri="{FF2B5EF4-FFF2-40B4-BE49-F238E27FC236}">
                <a16:creationId xmlns:a16="http://schemas.microsoft.com/office/drawing/2014/main" id="{255289EC-CBB7-449E-8B21-56515A95C04F}"/>
              </a:ext>
            </a:extLst>
          </p:cNvPr>
          <p:cNvSpPr/>
          <p:nvPr/>
        </p:nvSpPr>
        <p:spPr>
          <a:xfrm>
            <a:off x="0" y="462763"/>
            <a:ext cx="12192000" cy="45719"/>
          </a:xfrm>
          <a:prstGeom prst="rect">
            <a:avLst/>
          </a:prstGeom>
          <a:gradFill>
            <a:gsLst>
              <a:gs pos="0">
                <a:srgbClr val="82D09E"/>
              </a:gs>
              <a:gs pos="100000">
                <a:srgbClr val="4E93F2"/>
              </a:gs>
            </a:gsLst>
            <a:lin ang="16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8EEBE18C-3557-4313-8F42-3A16B85044F7}"/>
              </a:ext>
            </a:extLst>
          </p:cNvPr>
          <p:cNvSpPr/>
          <p:nvPr/>
        </p:nvSpPr>
        <p:spPr>
          <a:xfrm>
            <a:off x="-1" y="0"/>
            <a:ext cx="12191999" cy="46276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62B85DFB-2539-44EF-AE15-569F5B28E39A}"/>
              </a:ext>
            </a:extLst>
          </p:cNvPr>
          <p:cNvSpPr txBox="1">
            <a:spLocks/>
          </p:cNvSpPr>
          <p:nvPr/>
        </p:nvSpPr>
        <p:spPr>
          <a:xfrm>
            <a:off x="532175" y="-54734"/>
            <a:ext cx="10764086" cy="6971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a:solidFill>
                  <a:schemeClr val="bg1"/>
                </a:solidFill>
                <a:latin typeface="Segoe UI Semibold" panose="020B0702040204020203" pitchFamily="34" charset="0"/>
                <a:cs typeface="Segoe UI Semibold" panose="020B0702040204020203" pitchFamily="34" charset="0"/>
              </a:rPr>
              <a:t>Hintergrund – Neuronale Netzwerke: Struktur </a:t>
            </a:r>
          </a:p>
        </p:txBody>
      </p:sp>
      <p:sp>
        <p:nvSpPr>
          <p:cNvPr id="10" name="Rechteck 9">
            <a:extLst>
              <a:ext uri="{FF2B5EF4-FFF2-40B4-BE49-F238E27FC236}">
                <a16:creationId xmlns:a16="http://schemas.microsoft.com/office/drawing/2014/main" id="{739F7EA7-88E8-49C4-A449-0E71312FCDF7}"/>
              </a:ext>
            </a:extLst>
          </p:cNvPr>
          <p:cNvSpPr/>
          <p:nvPr/>
        </p:nvSpPr>
        <p:spPr>
          <a:xfrm>
            <a:off x="1334787" y="1229151"/>
            <a:ext cx="741148" cy="4129394"/>
          </a:xfrm>
          <a:prstGeom prst="rect">
            <a:avLst/>
          </a:prstGeom>
          <a:noFill/>
          <a:ln w="5715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740BA746-416E-4C5A-9CE8-B2B245D6D413}"/>
              </a:ext>
            </a:extLst>
          </p:cNvPr>
          <p:cNvSpPr/>
          <p:nvPr/>
        </p:nvSpPr>
        <p:spPr>
          <a:xfrm>
            <a:off x="3040019" y="783063"/>
            <a:ext cx="741148" cy="4959340"/>
          </a:xfrm>
          <a:prstGeom prst="rect">
            <a:avLst/>
          </a:prstGeom>
          <a:noFill/>
          <a:ln w="5715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065FD910-AC32-4EE0-8067-161BCDC05952}"/>
              </a:ext>
            </a:extLst>
          </p:cNvPr>
          <p:cNvSpPr/>
          <p:nvPr/>
        </p:nvSpPr>
        <p:spPr>
          <a:xfrm>
            <a:off x="4570979" y="798695"/>
            <a:ext cx="741148" cy="4959340"/>
          </a:xfrm>
          <a:prstGeom prst="rect">
            <a:avLst/>
          </a:prstGeom>
          <a:noFill/>
          <a:ln w="5715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a:extLst>
              <a:ext uri="{FF2B5EF4-FFF2-40B4-BE49-F238E27FC236}">
                <a16:creationId xmlns:a16="http://schemas.microsoft.com/office/drawing/2014/main" id="{9F64524F-95E7-4A9D-B06F-ECCBA5157385}"/>
              </a:ext>
            </a:extLst>
          </p:cNvPr>
          <p:cNvSpPr/>
          <p:nvPr/>
        </p:nvSpPr>
        <p:spPr>
          <a:xfrm>
            <a:off x="6352154" y="1713277"/>
            <a:ext cx="741148" cy="3109913"/>
          </a:xfrm>
          <a:prstGeom prst="rect">
            <a:avLst/>
          </a:prstGeom>
          <a:noFill/>
          <a:ln w="5715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 name="Gerade Verbindung mit Pfeil 2">
            <a:extLst>
              <a:ext uri="{FF2B5EF4-FFF2-40B4-BE49-F238E27FC236}">
                <a16:creationId xmlns:a16="http://schemas.microsoft.com/office/drawing/2014/main" id="{BDDACF03-B779-4564-8F89-6B51673D42D2}"/>
              </a:ext>
            </a:extLst>
          </p:cNvPr>
          <p:cNvCxnSpPr>
            <a:cxnSpLocks/>
            <a:stCxn id="43" idx="1"/>
          </p:cNvCxnSpPr>
          <p:nvPr/>
        </p:nvCxnSpPr>
        <p:spPr>
          <a:xfrm flipH="1" flipV="1">
            <a:off x="5372101" y="1288212"/>
            <a:ext cx="2848396" cy="282306"/>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7A2EE1A8-9575-423E-885A-98E0CC77E604}"/>
              </a:ext>
            </a:extLst>
          </p:cNvPr>
          <p:cNvCxnSpPr>
            <a:cxnSpLocks/>
            <a:stCxn id="43" idx="1"/>
            <a:endCxn id="30" idx="3"/>
          </p:cNvCxnSpPr>
          <p:nvPr/>
        </p:nvCxnSpPr>
        <p:spPr>
          <a:xfrm flipH="1">
            <a:off x="7093302" y="1570518"/>
            <a:ext cx="1127195" cy="1697716"/>
          </a:xfrm>
          <a:prstGeom prst="straightConnector1">
            <a:avLst/>
          </a:prstGeom>
          <a:ln w="28575">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AB346B9A-869D-43F5-BBD7-2671319C314C}"/>
              </a:ext>
            </a:extLst>
          </p:cNvPr>
          <p:cNvSpPr txBox="1"/>
          <p:nvPr/>
        </p:nvSpPr>
        <p:spPr>
          <a:xfrm>
            <a:off x="8220497" y="1308908"/>
            <a:ext cx="2037927" cy="523220"/>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sz="2800">
                <a:solidFill>
                  <a:schemeClr val="bg1"/>
                </a:solidFill>
                <a:latin typeface="Segoe UI Semibold" panose="020B0702040204020203" pitchFamily="34" charset="0"/>
                <a:cs typeface="Segoe UI Semibold" panose="020B0702040204020203" pitchFamily="34" charset="0"/>
              </a:rPr>
              <a:t>Layer</a:t>
            </a:r>
            <a:endParaRPr lang="de-DE" sz="2800">
              <a:solidFill>
                <a:schemeClr val="bg1"/>
              </a:solidFill>
              <a:latin typeface="Segoe UI Semibold" panose="020B0702040204020203" pitchFamily="34" charset="0"/>
              <a:cs typeface="Segoe UI Semibold" panose="020B0702040204020203" pitchFamily="34" charset="0"/>
            </a:endParaRPr>
          </a:p>
        </p:txBody>
      </p:sp>
      <p:sp>
        <p:nvSpPr>
          <p:cNvPr id="46" name="Textfeld 45">
            <a:extLst>
              <a:ext uri="{FF2B5EF4-FFF2-40B4-BE49-F238E27FC236}">
                <a16:creationId xmlns:a16="http://schemas.microsoft.com/office/drawing/2014/main" id="{3D7D2094-3191-43AD-BCE3-28A922CEF205}"/>
              </a:ext>
            </a:extLst>
          </p:cNvPr>
          <p:cNvSpPr txBox="1"/>
          <p:nvPr/>
        </p:nvSpPr>
        <p:spPr>
          <a:xfrm>
            <a:off x="686397" y="6086740"/>
            <a:ext cx="2037927"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a:solidFill>
                  <a:schemeClr val="bg1"/>
                </a:solidFill>
                <a:latin typeface="Segoe UI Semibold" panose="020B0702040204020203" pitchFamily="34" charset="0"/>
                <a:cs typeface="Segoe UI Semibold" panose="020B0702040204020203" pitchFamily="34" charset="0"/>
              </a:rPr>
              <a:t>Input-Layer</a:t>
            </a:r>
            <a:endParaRPr lang="de-DE">
              <a:solidFill>
                <a:schemeClr val="bg1"/>
              </a:solidFill>
              <a:latin typeface="Segoe UI Semibold" panose="020B0702040204020203" pitchFamily="34" charset="0"/>
              <a:cs typeface="Segoe UI Semibold" panose="020B0702040204020203" pitchFamily="34" charset="0"/>
            </a:endParaRPr>
          </a:p>
        </p:txBody>
      </p:sp>
      <p:sp>
        <p:nvSpPr>
          <p:cNvPr id="47" name="Textfeld 46">
            <a:extLst>
              <a:ext uri="{FF2B5EF4-FFF2-40B4-BE49-F238E27FC236}">
                <a16:creationId xmlns:a16="http://schemas.microsoft.com/office/drawing/2014/main" id="{7810E5D8-40AB-4359-B572-1B36AF613E43}"/>
              </a:ext>
            </a:extLst>
          </p:cNvPr>
          <p:cNvSpPr txBox="1"/>
          <p:nvPr/>
        </p:nvSpPr>
        <p:spPr>
          <a:xfrm>
            <a:off x="3040019" y="6086740"/>
            <a:ext cx="2272109"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a:solidFill>
                  <a:schemeClr val="bg1"/>
                </a:solidFill>
                <a:latin typeface="Segoe UI Semibold" panose="020B0702040204020203" pitchFamily="34" charset="0"/>
                <a:cs typeface="Segoe UI Semibold" panose="020B0702040204020203" pitchFamily="34" charset="0"/>
              </a:rPr>
              <a:t>Hidden-Layers</a:t>
            </a:r>
            <a:endParaRPr lang="de-DE">
              <a:solidFill>
                <a:schemeClr val="bg1"/>
              </a:solidFill>
              <a:latin typeface="Segoe UI Semibold" panose="020B0702040204020203" pitchFamily="34" charset="0"/>
              <a:cs typeface="Segoe UI Semibold" panose="020B0702040204020203" pitchFamily="34" charset="0"/>
            </a:endParaRPr>
          </a:p>
        </p:txBody>
      </p:sp>
      <p:sp>
        <p:nvSpPr>
          <p:cNvPr id="48" name="Textfeld 47">
            <a:extLst>
              <a:ext uri="{FF2B5EF4-FFF2-40B4-BE49-F238E27FC236}">
                <a16:creationId xmlns:a16="http://schemas.microsoft.com/office/drawing/2014/main" id="{665EAA62-5D3D-4BCC-BA08-9F93C3DADC15}"/>
              </a:ext>
            </a:extLst>
          </p:cNvPr>
          <p:cNvSpPr txBox="1"/>
          <p:nvPr/>
        </p:nvSpPr>
        <p:spPr>
          <a:xfrm>
            <a:off x="5703764" y="6086740"/>
            <a:ext cx="2037927" cy="369332"/>
          </a:xfrm>
          <a:prstGeom prst="rect">
            <a:avLst/>
          </a:prstGeom>
          <a:solidFill>
            <a:schemeClr val="bg2">
              <a:lumMod val="50000"/>
            </a:schemeClr>
          </a:solidFill>
          <a:effectLst>
            <a:outerShdw blurRad="63500" sx="102000" sy="102000" algn="ctr" rotWithShape="0">
              <a:prstClr val="black">
                <a:alpha val="40000"/>
              </a:prstClr>
            </a:outerShdw>
          </a:effectLst>
        </p:spPr>
        <p:txBody>
          <a:bodyPr wrap="square" rtlCol="0">
            <a:spAutoFit/>
          </a:bodyPr>
          <a:lstStyle/>
          <a:p>
            <a:pPr algn="ctr"/>
            <a:r>
              <a:rPr lang="en-GB">
                <a:solidFill>
                  <a:schemeClr val="bg1"/>
                </a:solidFill>
                <a:latin typeface="Segoe UI Semibold" panose="020B0702040204020203" pitchFamily="34" charset="0"/>
                <a:cs typeface="Segoe UI Semibold" panose="020B0702040204020203" pitchFamily="34" charset="0"/>
              </a:rPr>
              <a:t>Output-Layer</a:t>
            </a:r>
            <a:endParaRPr lang="de-DE">
              <a:solidFill>
                <a:schemeClr val="bg1"/>
              </a:solidFill>
              <a:latin typeface="Segoe UI Semibold" panose="020B0702040204020203" pitchFamily="34" charset="0"/>
              <a:cs typeface="Segoe UI Semibold" panose="020B0702040204020203" pitchFamily="34" charset="0"/>
            </a:endParaRPr>
          </a:p>
        </p:txBody>
      </p:sp>
      <p:grpSp>
        <p:nvGrpSpPr>
          <p:cNvPr id="69" name="Gruppieren 68">
            <a:extLst>
              <a:ext uri="{FF2B5EF4-FFF2-40B4-BE49-F238E27FC236}">
                <a16:creationId xmlns:a16="http://schemas.microsoft.com/office/drawing/2014/main" id="{5A471214-9FC3-46EB-9618-E6867EA293AF}"/>
              </a:ext>
            </a:extLst>
          </p:cNvPr>
          <p:cNvGrpSpPr/>
          <p:nvPr/>
        </p:nvGrpSpPr>
        <p:grpSpPr>
          <a:xfrm>
            <a:off x="1399657" y="1010154"/>
            <a:ext cx="5633671" cy="4590325"/>
            <a:chOff x="1399657" y="1010154"/>
            <a:chExt cx="5633671" cy="4590325"/>
          </a:xfrm>
        </p:grpSpPr>
        <p:sp>
          <p:nvSpPr>
            <p:cNvPr id="52" name="Textfeld 51">
              <a:extLst>
                <a:ext uri="{FF2B5EF4-FFF2-40B4-BE49-F238E27FC236}">
                  <a16:creationId xmlns:a16="http://schemas.microsoft.com/office/drawing/2014/main" id="{8767A8FD-1FFA-475B-BBAC-367C04457940}"/>
                </a:ext>
              </a:extLst>
            </p:cNvPr>
            <p:cNvSpPr txBox="1"/>
            <p:nvPr/>
          </p:nvSpPr>
          <p:spPr>
            <a:xfrm>
              <a:off x="1408162" y="1471227"/>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0,6</a:t>
              </a:r>
              <a:endParaRPr lang="de-DE">
                <a:latin typeface="Segoe UI" panose="020B0502040204020203" pitchFamily="34" charset="0"/>
                <a:cs typeface="Segoe UI" panose="020B0502040204020203" pitchFamily="34" charset="0"/>
              </a:endParaRPr>
            </a:p>
          </p:txBody>
        </p:sp>
        <p:sp>
          <p:nvSpPr>
            <p:cNvPr id="53" name="Textfeld 52">
              <a:extLst>
                <a:ext uri="{FF2B5EF4-FFF2-40B4-BE49-F238E27FC236}">
                  <a16:creationId xmlns:a16="http://schemas.microsoft.com/office/drawing/2014/main" id="{FABD6B82-9611-4708-820F-31E34D6E6838}"/>
                </a:ext>
              </a:extLst>
            </p:cNvPr>
            <p:cNvSpPr txBox="1"/>
            <p:nvPr/>
          </p:nvSpPr>
          <p:spPr>
            <a:xfrm>
              <a:off x="1408162" y="2049078"/>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0,8</a:t>
              </a:r>
              <a:endParaRPr lang="de-DE">
                <a:latin typeface="Segoe UI" panose="020B0502040204020203" pitchFamily="34" charset="0"/>
                <a:cs typeface="Segoe UI" panose="020B0502040204020203" pitchFamily="34" charset="0"/>
              </a:endParaRPr>
            </a:p>
          </p:txBody>
        </p:sp>
        <p:sp>
          <p:nvSpPr>
            <p:cNvPr id="54" name="Textfeld 53">
              <a:extLst>
                <a:ext uri="{FF2B5EF4-FFF2-40B4-BE49-F238E27FC236}">
                  <a16:creationId xmlns:a16="http://schemas.microsoft.com/office/drawing/2014/main" id="{1E80E8D7-8B01-4359-9176-3D271069E73B}"/>
                </a:ext>
              </a:extLst>
            </p:cNvPr>
            <p:cNvSpPr txBox="1"/>
            <p:nvPr/>
          </p:nvSpPr>
          <p:spPr>
            <a:xfrm>
              <a:off x="1399657" y="4216015"/>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5</a:t>
              </a:r>
              <a:endParaRPr lang="de-DE">
                <a:latin typeface="Segoe UI" panose="020B0502040204020203" pitchFamily="34" charset="0"/>
                <a:cs typeface="Segoe UI" panose="020B0502040204020203" pitchFamily="34" charset="0"/>
              </a:endParaRPr>
            </a:p>
          </p:txBody>
        </p:sp>
        <p:sp>
          <p:nvSpPr>
            <p:cNvPr id="55" name="Textfeld 54">
              <a:extLst>
                <a:ext uri="{FF2B5EF4-FFF2-40B4-BE49-F238E27FC236}">
                  <a16:creationId xmlns:a16="http://schemas.microsoft.com/office/drawing/2014/main" id="{80F502EC-AC28-4C0B-939E-289084E4CEB7}"/>
                </a:ext>
              </a:extLst>
            </p:cNvPr>
            <p:cNvSpPr txBox="1"/>
            <p:nvPr/>
          </p:nvSpPr>
          <p:spPr>
            <a:xfrm>
              <a:off x="1413153" y="4802894"/>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1,5</a:t>
              </a:r>
              <a:endParaRPr lang="de-DE">
                <a:latin typeface="Segoe UI" panose="020B0502040204020203" pitchFamily="34" charset="0"/>
                <a:cs typeface="Segoe UI" panose="020B0502040204020203" pitchFamily="34" charset="0"/>
              </a:endParaRPr>
            </a:p>
          </p:txBody>
        </p:sp>
        <p:sp>
          <p:nvSpPr>
            <p:cNvPr id="56" name="Textfeld 55">
              <a:extLst>
                <a:ext uri="{FF2B5EF4-FFF2-40B4-BE49-F238E27FC236}">
                  <a16:creationId xmlns:a16="http://schemas.microsoft.com/office/drawing/2014/main" id="{3A116960-BB52-4171-A1A3-FE11E53916F8}"/>
                </a:ext>
              </a:extLst>
            </p:cNvPr>
            <p:cNvSpPr txBox="1"/>
            <p:nvPr/>
          </p:nvSpPr>
          <p:spPr>
            <a:xfrm>
              <a:off x="3134625" y="1010154"/>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0,9</a:t>
              </a:r>
              <a:endParaRPr lang="de-DE">
                <a:latin typeface="Segoe UI" panose="020B0502040204020203" pitchFamily="34" charset="0"/>
                <a:cs typeface="Segoe UI" panose="020B0502040204020203" pitchFamily="34" charset="0"/>
              </a:endParaRPr>
            </a:p>
          </p:txBody>
        </p:sp>
        <p:sp>
          <p:nvSpPr>
            <p:cNvPr id="57" name="Textfeld 56">
              <a:extLst>
                <a:ext uri="{FF2B5EF4-FFF2-40B4-BE49-F238E27FC236}">
                  <a16:creationId xmlns:a16="http://schemas.microsoft.com/office/drawing/2014/main" id="{46DF8CD4-13DA-44CA-8C1F-84371F742DD0}"/>
                </a:ext>
              </a:extLst>
            </p:cNvPr>
            <p:cNvSpPr txBox="1"/>
            <p:nvPr/>
          </p:nvSpPr>
          <p:spPr>
            <a:xfrm>
              <a:off x="3141882" y="2071439"/>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0,2</a:t>
              </a:r>
              <a:endParaRPr lang="de-DE">
                <a:latin typeface="Segoe UI" panose="020B0502040204020203" pitchFamily="34" charset="0"/>
                <a:cs typeface="Segoe UI" panose="020B0502040204020203" pitchFamily="34" charset="0"/>
              </a:endParaRPr>
            </a:p>
          </p:txBody>
        </p:sp>
        <p:sp>
          <p:nvSpPr>
            <p:cNvPr id="58" name="Textfeld 57">
              <a:extLst>
                <a:ext uri="{FF2B5EF4-FFF2-40B4-BE49-F238E27FC236}">
                  <a16:creationId xmlns:a16="http://schemas.microsoft.com/office/drawing/2014/main" id="{CD3EE3AC-4AA1-444A-94F4-1DC98917670A}"/>
                </a:ext>
              </a:extLst>
            </p:cNvPr>
            <p:cNvSpPr txBox="1"/>
            <p:nvPr/>
          </p:nvSpPr>
          <p:spPr>
            <a:xfrm>
              <a:off x="3134625" y="3127863"/>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0,1</a:t>
              </a:r>
              <a:endParaRPr lang="de-DE">
                <a:latin typeface="Segoe UI" panose="020B0502040204020203" pitchFamily="34" charset="0"/>
                <a:cs typeface="Segoe UI" panose="020B0502040204020203" pitchFamily="34" charset="0"/>
              </a:endParaRPr>
            </a:p>
          </p:txBody>
        </p:sp>
        <p:sp>
          <p:nvSpPr>
            <p:cNvPr id="59" name="Textfeld 58">
              <a:extLst>
                <a:ext uri="{FF2B5EF4-FFF2-40B4-BE49-F238E27FC236}">
                  <a16:creationId xmlns:a16="http://schemas.microsoft.com/office/drawing/2014/main" id="{19223EB2-05F2-4DA1-9947-AF910FF5B2FC}"/>
                </a:ext>
              </a:extLst>
            </p:cNvPr>
            <p:cNvSpPr txBox="1"/>
            <p:nvPr/>
          </p:nvSpPr>
          <p:spPr>
            <a:xfrm>
              <a:off x="3134625" y="4169773"/>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0,4</a:t>
              </a:r>
              <a:endParaRPr lang="de-DE">
                <a:latin typeface="Segoe UI" panose="020B0502040204020203" pitchFamily="34" charset="0"/>
                <a:cs typeface="Segoe UI" panose="020B0502040204020203" pitchFamily="34" charset="0"/>
              </a:endParaRPr>
            </a:p>
          </p:txBody>
        </p:sp>
        <p:sp>
          <p:nvSpPr>
            <p:cNvPr id="60" name="Textfeld 59">
              <a:extLst>
                <a:ext uri="{FF2B5EF4-FFF2-40B4-BE49-F238E27FC236}">
                  <a16:creationId xmlns:a16="http://schemas.microsoft.com/office/drawing/2014/main" id="{A0419DD8-EF00-4905-A3D1-434BE9A189BC}"/>
                </a:ext>
              </a:extLst>
            </p:cNvPr>
            <p:cNvSpPr txBox="1"/>
            <p:nvPr/>
          </p:nvSpPr>
          <p:spPr>
            <a:xfrm>
              <a:off x="3141882" y="5231147"/>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0,2</a:t>
              </a:r>
              <a:endParaRPr lang="de-DE">
                <a:latin typeface="Segoe UI" panose="020B0502040204020203" pitchFamily="34" charset="0"/>
                <a:cs typeface="Segoe UI" panose="020B0502040204020203" pitchFamily="34" charset="0"/>
              </a:endParaRPr>
            </a:p>
          </p:txBody>
        </p:sp>
        <p:sp>
          <p:nvSpPr>
            <p:cNvPr id="61" name="Textfeld 60">
              <a:extLst>
                <a:ext uri="{FF2B5EF4-FFF2-40B4-BE49-F238E27FC236}">
                  <a16:creationId xmlns:a16="http://schemas.microsoft.com/office/drawing/2014/main" id="{C169A45A-E3C8-4559-8B1B-529101C2D921}"/>
                </a:ext>
              </a:extLst>
            </p:cNvPr>
            <p:cNvSpPr txBox="1"/>
            <p:nvPr/>
          </p:nvSpPr>
          <p:spPr>
            <a:xfrm>
              <a:off x="4665585" y="1010154"/>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0,7</a:t>
              </a:r>
              <a:endParaRPr lang="de-DE">
                <a:latin typeface="Segoe UI" panose="020B0502040204020203" pitchFamily="34" charset="0"/>
                <a:cs typeface="Segoe UI" panose="020B0502040204020203" pitchFamily="34" charset="0"/>
              </a:endParaRPr>
            </a:p>
          </p:txBody>
        </p:sp>
        <p:sp>
          <p:nvSpPr>
            <p:cNvPr id="62" name="Textfeld 61">
              <a:extLst>
                <a:ext uri="{FF2B5EF4-FFF2-40B4-BE49-F238E27FC236}">
                  <a16:creationId xmlns:a16="http://schemas.microsoft.com/office/drawing/2014/main" id="{CE1972BD-E033-4AAD-95F7-0359ECE01944}"/>
                </a:ext>
              </a:extLst>
            </p:cNvPr>
            <p:cNvSpPr txBox="1"/>
            <p:nvPr/>
          </p:nvSpPr>
          <p:spPr>
            <a:xfrm>
              <a:off x="4672842" y="2049668"/>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0,1</a:t>
              </a:r>
              <a:endParaRPr lang="de-DE">
                <a:latin typeface="Segoe UI" panose="020B0502040204020203" pitchFamily="34" charset="0"/>
                <a:cs typeface="Segoe UI" panose="020B0502040204020203" pitchFamily="34" charset="0"/>
              </a:endParaRPr>
            </a:p>
          </p:txBody>
        </p:sp>
        <p:sp>
          <p:nvSpPr>
            <p:cNvPr id="63" name="Textfeld 62">
              <a:extLst>
                <a:ext uri="{FF2B5EF4-FFF2-40B4-BE49-F238E27FC236}">
                  <a16:creationId xmlns:a16="http://schemas.microsoft.com/office/drawing/2014/main" id="{374049E3-A1FA-4C7A-8196-CEA6943ACBB2}"/>
                </a:ext>
              </a:extLst>
            </p:cNvPr>
            <p:cNvSpPr txBox="1"/>
            <p:nvPr/>
          </p:nvSpPr>
          <p:spPr>
            <a:xfrm>
              <a:off x="4665585" y="3127863"/>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0,3</a:t>
              </a:r>
              <a:endParaRPr lang="de-DE">
                <a:latin typeface="Segoe UI" panose="020B0502040204020203" pitchFamily="34" charset="0"/>
                <a:cs typeface="Segoe UI" panose="020B0502040204020203" pitchFamily="34" charset="0"/>
              </a:endParaRPr>
            </a:p>
          </p:txBody>
        </p:sp>
        <p:sp>
          <p:nvSpPr>
            <p:cNvPr id="64" name="Textfeld 63">
              <a:extLst>
                <a:ext uri="{FF2B5EF4-FFF2-40B4-BE49-F238E27FC236}">
                  <a16:creationId xmlns:a16="http://schemas.microsoft.com/office/drawing/2014/main" id="{295178B7-71DF-43ED-9511-7D685078D7FD}"/>
                </a:ext>
              </a:extLst>
            </p:cNvPr>
            <p:cNvSpPr txBox="1"/>
            <p:nvPr/>
          </p:nvSpPr>
          <p:spPr>
            <a:xfrm>
              <a:off x="4665585" y="4169773"/>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0,4</a:t>
              </a:r>
              <a:endParaRPr lang="de-DE">
                <a:latin typeface="Segoe UI" panose="020B0502040204020203" pitchFamily="34" charset="0"/>
                <a:cs typeface="Segoe UI" panose="020B0502040204020203" pitchFamily="34" charset="0"/>
              </a:endParaRPr>
            </a:p>
          </p:txBody>
        </p:sp>
        <p:sp>
          <p:nvSpPr>
            <p:cNvPr id="65" name="Textfeld 64">
              <a:extLst>
                <a:ext uri="{FF2B5EF4-FFF2-40B4-BE49-F238E27FC236}">
                  <a16:creationId xmlns:a16="http://schemas.microsoft.com/office/drawing/2014/main" id="{98C8C5FE-1C7C-40C4-BA8E-1349C2FD2A1A}"/>
                </a:ext>
              </a:extLst>
            </p:cNvPr>
            <p:cNvSpPr txBox="1"/>
            <p:nvPr/>
          </p:nvSpPr>
          <p:spPr>
            <a:xfrm>
              <a:off x="4672842" y="5209376"/>
              <a:ext cx="551935" cy="369332"/>
            </a:xfrm>
            <a:prstGeom prst="rect">
              <a:avLst/>
            </a:prstGeom>
            <a:noFill/>
          </p:spPr>
          <p:txBody>
            <a:bodyPr wrap="square" rtlCol="0">
              <a:spAutoFit/>
            </a:bodyPr>
            <a:lstStyle/>
            <a:p>
              <a:pPr algn="ctr"/>
              <a:r>
                <a:rPr lang="en-GB">
                  <a:latin typeface="Segoe UI" panose="020B0502040204020203" pitchFamily="34" charset="0"/>
                  <a:cs typeface="Segoe UI" panose="020B0502040204020203" pitchFamily="34" charset="0"/>
                </a:rPr>
                <a:t>0,9</a:t>
              </a:r>
              <a:endParaRPr lang="de-DE">
                <a:latin typeface="Segoe UI" panose="020B0502040204020203" pitchFamily="34" charset="0"/>
                <a:cs typeface="Segoe UI" panose="020B0502040204020203" pitchFamily="34" charset="0"/>
              </a:endParaRPr>
            </a:p>
          </p:txBody>
        </p:sp>
        <p:sp>
          <p:nvSpPr>
            <p:cNvPr id="66" name="Textfeld 65">
              <a:extLst>
                <a:ext uri="{FF2B5EF4-FFF2-40B4-BE49-F238E27FC236}">
                  <a16:creationId xmlns:a16="http://schemas.microsoft.com/office/drawing/2014/main" id="{2CA9F347-D00F-4D2F-A36F-F2F2D9CB2CDE}"/>
                </a:ext>
              </a:extLst>
            </p:cNvPr>
            <p:cNvSpPr txBox="1"/>
            <p:nvPr/>
          </p:nvSpPr>
          <p:spPr>
            <a:xfrm>
              <a:off x="6481393" y="2040698"/>
              <a:ext cx="551935" cy="369332"/>
            </a:xfrm>
            <a:prstGeom prst="rect">
              <a:avLst/>
            </a:prstGeom>
            <a:noFill/>
          </p:spPr>
          <p:txBody>
            <a:bodyPr wrap="square" rtlCol="0">
              <a:spAutoFit/>
            </a:bodyPr>
            <a:lstStyle/>
            <a:p>
              <a:pPr algn="ctr"/>
              <a:r>
                <a:rPr lang="en-GB">
                  <a:solidFill>
                    <a:schemeClr val="bg1"/>
                  </a:solidFill>
                  <a:latin typeface="Segoe UI" panose="020B0502040204020203" pitchFamily="34" charset="0"/>
                  <a:cs typeface="Segoe UI" panose="020B0502040204020203" pitchFamily="34" charset="0"/>
                </a:rPr>
                <a:t>0,1</a:t>
              </a:r>
              <a:endParaRPr lang="de-DE">
                <a:solidFill>
                  <a:schemeClr val="bg1"/>
                </a:solidFill>
                <a:latin typeface="Segoe UI" panose="020B0502040204020203" pitchFamily="34" charset="0"/>
                <a:cs typeface="Segoe UI" panose="020B0502040204020203" pitchFamily="34" charset="0"/>
              </a:endParaRPr>
            </a:p>
          </p:txBody>
        </p:sp>
        <p:sp>
          <p:nvSpPr>
            <p:cNvPr id="67" name="Textfeld 66">
              <a:extLst>
                <a:ext uri="{FF2B5EF4-FFF2-40B4-BE49-F238E27FC236}">
                  <a16:creationId xmlns:a16="http://schemas.microsoft.com/office/drawing/2014/main" id="{2B0105D0-6489-41C1-AFB8-A27C2B5AE046}"/>
                </a:ext>
              </a:extLst>
            </p:cNvPr>
            <p:cNvSpPr txBox="1"/>
            <p:nvPr/>
          </p:nvSpPr>
          <p:spPr>
            <a:xfrm>
              <a:off x="6481393" y="3093231"/>
              <a:ext cx="551935" cy="369332"/>
            </a:xfrm>
            <a:prstGeom prst="rect">
              <a:avLst/>
            </a:prstGeom>
            <a:noFill/>
          </p:spPr>
          <p:txBody>
            <a:bodyPr wrap="square" rtlCol="0">
              <a:spAutoFit/>
            </a:bodyPr>
            <a:lstStyle/>
            <a:p>
              <a:pPr algn="ctr"/>
              <a:r>
                <a:rPr lang="en-GB">
                  <a:solidFill>
                    <a:schemeClr val="bg1"/>
                  </a:solidFill>
                  <a:latin typeface="Segoe UI" panose="020B0502040204020203" pitchFamily="34" charset="0"/>
                  <a:cs typeface="Segoe UI" panose="020B0502040204020203" pitchFamily="34" charset="0"/>
                </a:rPr>
                <a:t>0,8</a:t>
              </a:r>
              <a:endParaRPr lang="de-DE">
                <a:solidFill>
                  <a:schemeClr val="bg1"/>
                </a:solidFill>
                <a:latin typeface="Segoe UI" panose="020B0502040204020203" pitchFamily="34" charset="0"/>
                <a:cs typeface="Segoe UI" panose="020B0502040204020203" pitchFamily="34" charset="0"/>
              </a:endParaRPr>
            </a:p>
          </p:txBody>
        </p:sp>
        <p:sp>
          <p:nvSpPr>
            <p:cNvPr id="68" name="Textfeld 67">
              <a:extLst>
                <a:ext uri="{FF2B5EF4-FFF2-40B4-BE49-F238E27FC236}">
                  <a16:creationId xmlns:a16="http://schemas.microsoft.com/office/drawing/2014/main" id="{3165E6CA-EB1D-433A-B0E2-D4DFAB5814AF}"/>
                </a:ext>
              </a:extLst>
            </p:cNvPr>
            <p:cNvSpPr txBox="1"/>
            <p:nvPr/>
          </p:nvSpPr>
          <p:spPr>
            <a:xfrm>
              <a:off x="6481393" y="4144759"/>
              <a:ext cx="551935" cy="369332"/>
            </a:xfrm>
            <a:prstGeom prst="rect">
              <a:avLst/>
            </a:prstGeom>
            <a:noFill/>
          </p:spPr>
          <p:txBody>
            <a:bodyPr wrap="square" rtlCol="0">
              <a:spAutoFit/>
            </a:bodyPr>
            <a:lstStyle/>
            <a:p>
              <a:pPr algn="ctr"/>
              <a:r>
                <a:rPr lang="en-GB">
                  <a:solidFill>
                    <a:schemeClr val="bg1"/>
                  </a:solidFill>
                  <a:latin typeface="Segoe UI" panose="020B0502040204020203" pitchFamily="34" charset="0"/>
                  <a:cs typeface="Segoe UI" panose="020B0502040204020203" pitchFamily="34" charset="0"/>
                </a:rPr>
                <a:t>0,1</a:t>
              </a:r>
              <a:endParaRPr lang="de-DE">
                <a:solidFill>
                  <a:schemeClr val="bg1"/>
                </a:solidFill>
                <a:latin typeface="Segoe UI" panose="020B0502040204020203" pitchFamily="34" charset="0"/>
                <a:cs typeface="Segoe UI" panose="020B0502040204020203" pitchFamily="34" charset="0"/>
              </a:endParaRPr>
            </a:p>
          </p:txBody>
        </p:sp>
      </p:grpSp>
      <p:sp>
        <p:nvSpPr>
          <p:cNvPr id="44" name="Rechteck 43">
            <a:extLst>
              <a:ext uri="{FF2B5EF4-FFF2-40B4-BE49-F238E27FC236}">
                <a16:creationId xmlns:a16="http://schemas.microsoft.com/office/drawing/2014/main" id="{1708A5FB-E98A-49C9-8D75-7583FF7E53DD}"/>
              </a:ext>
            </a:extLst>
          </p:cNvPr>
          <p:cNvSpPr/>
          <p:nvPr/>
        </p:nvSpPr>
        <p:spPr>
          <a:xfrm>
            <a:off x="55925" y="602632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ED5581B8-9A58-4445-BD3C-71E4DB12B9E6}"/>
              </a:ext>
            </a:extLst>
          </p:cNvPr>
          <p:cNvSpPr/>
          <p:nvPr/>
        </p:nvSpPr>
        <p:spPr>
          <a:xfrm>
            <a:off x="55925" y="5743006"/>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17E9FA78-F8E5-4B32-983A-AA89E0BDC897}"/>
              </a:ext>
            </a:extLst>
          </p:cNvPr>
          <p:cNvSpPr/>
          <p:nvPr/>
        </p:nvSpPr>
        <p:spPr>
          <a:xfrm>
            <a:off x="55925" y="6583620"/>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37C88F79-1EBB-4BD8-8D48-EB2FB2551727}"/>
              </a:ext>
            </a:extLst>
          </p:cNvPr>
          <p:cNvSpPr/>
          <p:nvPr/>
        </p:nvSpPr>
        <p:spPr>
          <a:xfrm>
            <a:off x="55925" y="5454202"/>
            <a:ext cx="216000" cy="216000"/>
          </a:xfrm>
          <a:prstGeom prst="rect">
            <a:avLst/>
          </a:prstGeom>
          <a:solidFill>
            <a:srgbClr val="87D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66BA5259-F305-4383-BD90-0586282D323E}"/>
              </a:ext>
            </a:extLst>
          </p:cNvPr>
          <p:cNvSpPr/>
          <p:nvPr/>
        </p:nvSpPr>
        <p:spPr>
          <a:xfrm>
            <a:off x="55925" y="6308458"/>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Textfeld 69">
            <a:extLst>
              <a:ext uri="{FF2B5EF4-FFF2-40B4-BE49-F238E27FC236}">
                <a16:creationId xmlns:a16="http://schemas.microsoft.com/office/drawing/2014/main" id="{659FD1D2-C67E-4195-A1F4-D9448295C792}"/>
              </a:ext>
            </a:extLst>
          </p:cNvPr>
          <p:cNvSpPr txBox="1"/>
          <p:nvPr/>
        </p:nvSpPr>
        <p:spPr>
          <a:xfrm>
            <a:off x="227013" y="4874061"/>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Plan</a:t>
            </a:r>
          </a:p>
        </p:txBody>
      </p:sp>
      <p:sp>
        <p:nvSpPr>
          <p:cNvPr id="71" name="Textfeld 70">
            <a:extLst>
              <a:ext uri="{FF2B5EF4-FFF2-40B4-BE49-F238E27FC236}">
                <a16:creationId xmlns:a16="http://schemas.microsoft.com/office/drawing/2014/main" id="{C23D397B-DA25-417E-93BE-FB083EE7EA79}"/>
              </a:ext>
            </a:extLst>
          </p:cNvPr>
          <p:cNvSpPr txBox="1"/>
          <p:nvPr/>
        </p:nvSpPr>
        <p:spPr>
          <a:xfrm>
            <a:off x="227013" y="515711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1</a:t>
            </a:r>
          </a:p>
        </p:txBody>
      </p:sp>
      <p:sp>
        <p:nvSpPr>
          <p:cNvPr id="72" name="Textfeld 71">
            <a:extLst>
              <a:ext uri="{FF2B5EF4-FFF2-40B4-BE49-F238E27FC236}">
                <a16:creationId xmlns:a16="http://schemas.microsoft.com/office/drawing/2014/main" id="{A2223BEA-44CB-4661-82CB-4B2791044B8A}"/>
              </a:ext>
            </a:extLst>
          </p:cNvPr>
          <p:cNvSpPr txBox="1"/>
          <p:nvPr/>
        </p:nvSpPr>
        <p:spPr>
          <a:xfrm>
            <a:off x="229394" y="5440163"/>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Hintergrund</a:t>
            </a:r>
          </a:p>
        </p:txBody>
      </p:sp>
      <p:sp>
        <p:nvSpPr>
          <p:cNvPr id="73" name="Textfeld 72">
            <a:extLst>
              <a:ext uri="{FF2B5EF4-FFF2-40B4-BE49-F238E27FC236}">
                <a16:creationId xmlns:a16="http://schemas.microsoft.com/office/drawing/2014/main" id="{A072E5DE-4946-4389-A212-87069B2869A7}"/>
              </a:ext>
            </a:extLst>
          </p:cNvPr>
          <p:cNvSpPr txBox="1"/>
          <p:nvPr/>
        </p:nvSpPr>
        <p:spPr>
          <a:xfrm>
            <a:off x="231762" y="6011495"/>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Ergebnis</a:t>
            </a:r>
          </a:p>
        </p:txBody>
      </p:sp>
      <p:sp>
        <p:nvSpPr>
          <p:cNvPr id="74" name="Textfeld 73">
            <a:extLst>
              <a:ext uri="{FF2B5EF4-FFF2-40B4-BE49-F238E27FC236}">
                <a16:creationId xmlns:a16="http://schemas.microsoft.com/office/drawing/2014/main" id="{64ACD3A4-FFBD-44E0-9ECE-52150E1505FA}"/>
              </a:ext>
            </a:extLst>
          </p:cNvPr>
          <p:cNvSpPr txBox="1"/>
          <p:nvPr/>
        </p:nvSpPr>
        <p:spPr>
          <a:xfrm>
            <a:off x="227013" y="5730552"/>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Methode 2</a:t>
            </a:r>
          </a:p>
        </p:txBody>
      </p:sp>
      <p:sp>
        <p:nvSpPr>
          <p:cNvPr id="75" name="Textfeld 74">
            <a:extLst>
              <a:ext uri="{FF2B5EF4-FFF2-40B4-BE49-F238E27FC236}">
                <a16:creationId xmlns:a16="http://schemas.microsoft.com/office/drawing/2014/main" id="{5273C0B3-C332-44D1-AF77-4782732ACE01}"/>
              </a:ext>
            </a:extLst>
          </p:cNvPr>
          <p:cNvSpPr txBox="1"/>
          <p:nvPr/>
        </p:nvSpPr>
        <p:spPr>
          <a:xfrm>
            <a:off x="229394" y="6295185"/>
            <a:ext cx="914400" cy="230832"/>
          </a:xfrm>
          <a:prstGeom prst="rect">
            <a:avLst/>
          </a:prstGeom>
          <a:noFill/>
        </p:spPr>
        <p:txBody>
          <a:bodyPr wrap="square" rtlCol="0" anchor="ctr">
            <a:spAutoFit/>
          </a:bodyPr>
          <a:lstStyle/>
          <a:p>
            <a:r>
              <a:rPr lang="de-DE" sz="900" err="1">
                <a:latin typeface="Segoe UI" panose="020B0502040204020203" pitchFamily="34" charset="0"/>
                <a:cs typeface="Segoe UI" panose="020B0502040204020203" pitchFamily="34" charset="0"/>
              </a:rPr>
              <a:t>Anw</a:t>
            </a:r>
            <a:r>
              <a:rPr lang="de-DE" sz="900">
                <a:latin typeface="Segoe UI" panose="020B0502040204020203" pitchFamily="34" charset="0"/>
                <a:cs typeface="Segoe UI" panose="020B0502040204020203" pitchFamily="34" charset="0"/>
              </a:rPr>
              <a:t>./</a:t>
            </a:r>
            <a:r>
              <a:rPr lang="de-DE" sz="900" err="1">
                <a:latin typeface="Segoe UI" panose="020B0502040204020203" pitchFamily="34" charset="0"/>
                <a:cs typeface="Segoe UI" panose="020B0502040204020203" pitchFamily="34" charset="0"/>
              </a:rPr>
              <a:t>Eval</a:t>
            </a:r>
            <a:r>
              <a:rPr lang="de-DE" sz="900">
                <a:latin typeface="Segoe UI" panose="020B0502040204020203" pitchFamily="34" charset="0"/>
                <a:cs typeface="Segoe UI" panose="020B0502040204020203" pitchFamily="34" charset="0"/>
              </a:rPr>
              <a:t>.</a:t>
            </a:r>
          </a:p>
        </p:txBody>
      </p:sp>
      <p:sp>
        <p:nvSpPr>
          <p:cNvPr id="76" name="Textfeld 75">
            <a:extLst>
              <a:ext uri="{FF2B5EF4-FFF2-40B4-BE49-F238E27FC236}">
                <a16:creationId xmlns:a16="http://schemas.microsoft.com/office/drawing/2014/main" id="{E2D5932A-DA91-493D-A70F-75615380E3AD}"/>
              </a:ext>
            </a:extLst>
          </p:cNvPr>
          <p:cNvSpPr txBox="1"/>
          <p:nvPr/>
        </p:nvSpPr>
        <p:spPr>
          <a:xfrm>
            <a:off x="231762" y="6569327"/>
            <a:ext cx="914400" cy="230832"/>
          </a:xfrm>
          <a:prstGeom prst="rect">
            <a:avLst/>
          </a:prstGeom>
          <a:noFill/>
        </p:spPr>
        <p:txBody>
          <a:bodyPr wrap="square" rtlCol="0" anchor="ctr">
            <a:spAutoFit/>
          </a:bodyPr>
          <a:lstStyle/>
          <a:p>
            <a:r>
              <a:rPr lang="de-DE" sz="900">
                <a:latin typeface="Segoe UI" panose="020B0502040204020203" pitchFamily="34" charset="0"/>
                <a:cs typeface="Segoe UI" panose="020B0502040204020203" pitchFamily="34" charset="0"/>
              </a:rPr>
              <a:t>Fazit</a:t>
            </a:r>
          </a:p>
        </p:txBody>
      </p:sp>
      <p:sp>
        <p:nvSpPr>
          <p:cNvPr id="77" name="Rechteck 76">
            <a:extLst>
              <a:ext uri="{FF2B5EF4-FFF2-40B4-BE49-F238E27FC236}">
                <a16:creationId xmlns:a16="http://schemas.microsoft.com/office/drawing/2014/main" id="{BB0B44CB-C8F5-482A-B354-3D102613A86A}"/>
              </a:ext>
            </a:extLst>
          </p:cNvPr>
          <p:cNvSpPr/>
          <p:nvPr/>
        </p:nvSpPr>
        <p:spPr>
          <a:xfrm>
            <a:off x="55925" y="5170880"/>
            <a:ext cx="216000" cy="2160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Rechteck 77">
            <a:extLst>
              <a:ext uri="{FF2B5EF4-FFF2-40B4-BE49-F238E27FC236}">
                <a16:creationId xmlns:a16="http://schemas.microsoft.com/office/drawing/2014/main" id="{AD8091CE-4D6A-49BD-BC96-8F7F29302620}"/>
              </a:ext>
            </a:extLst>
          </p:cNvPr>
          <p:cNvSpPr/>
          <p:nvPr/>
        </p:nvSpPr>
        <p:spPr>
          <a:xfrm>
            <a:off x="55925" y="4888525"/>
            <a:ext cx="216000" cy="21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41692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29" grpId="0" animBg="1"/>
      <p:bldP spid="30" grpId="0" animBg="1"/>
      <p:bldP spid="43" grpId="0" animBg="1"/>
      <p:bldP spid="46" grpId="0" animBg="1"/>
      <p:bldP spid="47" grpId="0" animBg="1"/>
      <p:bldP spid="48" grpId="0" animBg="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38</Slides>
  <Notes>37</Notes>
  <HiddenSlides>1</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vt:lpstr>
      <vt:lpstr>Automated Keyword Extraction</vt:lpstr>
      <vt:lpstr>Inhalt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Colour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Jonas Fuhl</dc:creator>
  <cp:revision>1</cp:revision>
  <dcterms:created xsi:type="dcterms:W3CDTF">2019-01-24T18:06:00Z</dcterms:created>
  <dcterms:modified xsi:type="dcterms:W3CDTF">2019-02-06T14:49:39Z</dcterms:modified>
</cp:coreProperties>
</file>